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8D55-C561-4E95-8213-67ADB898E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E779E-F91C-4B8F-8346-CB266C0C1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D35AA-5EE5-4092-9855-71748C93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A0CE-2CE7-4F85-B3A7-BD3A24F8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93F0F-1675-4E25-B3AC-46FE5864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3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06866-A0F4-478F-AD6D-75757FE69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94EAE-EFCF-4D52-8EEC-5814E2DE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083DD-579C-426B-8D82-84DEF37C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DBB13-ECB7-4A53-9853-3A098FEB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3F3B5-7095-42C4-BACE-2E3D96D6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3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6EBA28-5424-47A9-B8BB-F2AB85D9B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7E181-21FA-47C9-B964-F7B688FBC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03269-F3F9-4A14-BE21-063DD3F1E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2EFC7-01BA-407C-9297-969C7265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0D5A9-06E9-42AF-A1EB-523D5E0B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7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60A5-DD23-4F65-A4F2-898A25290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AC85A-18E7-4C98-9511-E834AB352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64B07-AC62-4AC0-A652-47581F153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B935A-C22C-46E0-A9C5-33B82C49E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5149E-040A-4D11-BECC-8FC1E1AA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1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D2C65-FB2C-4F7D-99C3-8295AA79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BB4F0-AB9A-4AF9-BFEC-462BC4B6D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7F2E8-E402-4E58-941B-C4D167A9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0F3A3-082E-4631-A4B2-0446C5D0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931A3-6AB2-4D13-84B6-D479AC72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7A0CE-C7C8-4FB0-817E-4E65B542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5C311-00B0-4373-A204-BBDD08A25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AF415-D75B-42E4-AD5B-65DEFED40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00FCF-5FD2-48CB-9CA9-05407264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D6227-C90D-4A49-8821-9648BC37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98761-9A49-4F19-923E-B28A9E1B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5F442-D40E-4DE7-B0FF-EF824EFD1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A52AC-8C9A-431D-AB06-B093C97BC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D5424-928D-47C3-A290-6D94FE7DE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D0D0B-8E45-4DD7-A611-6C2271E4B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0B996-DA7B-42DE-B190-824324977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FCC1C-2937-4CFC-95F9-4938E625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52DC7-3B0A-4CBD-B94E-FD366BCB5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03871-C69B-495C-9EDF-EC06B327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3142-7605-4EC9-8F64-E1400621E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55F2AF-3119-42AD-ADCB-55D283F3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C5D03-8B6C-44D3-924B-0FACB3A0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41493-7A17-4B25-B29B-928045F1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2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F0F8A4-A7D2-4E92-8C4F-D896D63A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9C0D5-7157-4BB4-BD9E-B521B02E8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05C54-C6E1-403B-AACE-172186D82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2911-9A92-48C2-A51C-A055F2F0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FD36D-7CED-4DCA-A7AE-9A1763D6A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03A0E-639F-4199-A33D-65B00BC32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4CC56-280F-4723-AA5A-4A9A20F5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933D3-8D85-4CDE-ADD8-DC565AC6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6CF9C-B06A-4B23-BD36-AF1BECD15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2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3153F-4495-45C8-AE2F-7B57FAC8C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F7C73-B436-4AE1-A3E9-DCB82FE38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5A3AB-68B7-4715-9C72-4AD1943E7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8D4F4-B21D-467A-BD5E-260DD0E6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AB530-3BA7-4AAE-86EB-B15D59DE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5E2C5-DDA4-4BA0-A3AD-57F89919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7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091521-C27C-4C73-B1A4-DC7E2837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CDE19-FC38-43EC-84BA-6FF475481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EE65A-2F2B-435F-8617-1A43CC2FF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C7A03-F077-453F-9850-DEE40524583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3BE47-8789-4745-BF4E-2EC07E305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1E268-E343-4DC4-B5C7-B0EAAD808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386D-2841-4881-A7BD-A11935CC1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2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bB2_s55df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IUV2f0PX9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xpubtF3H7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E9C5E8-3E7A-4D65-8160-B5F84F7AAA6B}"/>
              </a:ext>
            </a:extLst>
          </p:cNvPr>
          <p:cNvSpPr txBox="1"/>
          <p:nvPr/>
        </p:nvSpPr>
        <p:spPr>
          <a:xfrm>
            <a:off x="307716" y="919403"/>
            <a:ext cx="11576567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atin typeface="Arial Black" panose="020B0A04020102020204" pitchFamily="34" charset="0"/>
              </a:rPr>
              <a:t>Remaking with Maker Tech</a:t>
            </a:r>
          </a:p>
          <a:p>
            <a:r>
              <a:rPr lang="en-US" sz="1600" dirty="0">
                <a:latin typeface="Arial Black" panose="020B0A04020102020204" pitchFamily="34" charset="0"/>
              </a:rPr>
              <a:t>“Technology will not replace great teachers, but technology in the hands of great teachers </a:t>
            </a:r>
          </a:p>
          <a:p>
            <a:r>
              <a:rPr lang="en-US" sz="1600" dirty="0">
                <a:latin typeface="Arial Black" panose="020B0A04020102020204" pitchFamily="34" charset="0"/>
              </a:rPr>
              <a:t>can be transformational”  - George </a:t>
            </a:r>
            <a:r>
              <a:rPr lang="en-US" sz="1600" dirty="0" err="1">
                <a:latin typeface="Arial Black" panose="020B0A04020102020204" pitchFamily="34" charset="0"/>
              </a:rPr>
              <a:t>Couros</a:t>
            </a:r>
            <a:endParaRPr lang="en-US" sz="16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Boost Student Engagement by Remaking Our Literacy ...">
            <a:extLst>
              <a:ext uri="{FF2B5EF4-FFF2-40B4-BE49-F238E27FC236}">
                <a16:creationId xmlns:a16="http://schemas.microsoft.com/office/drawing/2014/main" id="{95ACBB97-C370-4965-AB75-6C7520C1C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88" y="2892996"/>
            <a:ext cx="71437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93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E9C5E8-3E7A-4D65-8160-B5F84F7AAA6B}"/>
              </a:ext>
            </a:extLst>
          </p:cNvPr>
          <p:cNvSpPr txBox="1"/>
          <p:nvPr/>
        </p:nvSpPr>
        <p:spPr>
          <a:xfrm>
            <a:off x="848786" y="788565"/>
            <a:ext cx="111139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-Student Empowerment using tech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-Storytelling (through video games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-Video and Green Screen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-Robots - Petting Zoo/Storytelling/Story Creation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-Personal Story Creation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-Lego - (</a:t>
            </a:r>
            <a:r>
              <a:rPr lang="en-US" sz="3200" b="1" dirty="0" err="1">
                <a:latin typeface="Arial Black" panose="020B0A04020102020204" pitchFamily="34" charset="0"/>
              </a:rPr>
              <a:t>StoryStarter</a:t>
            </a:r>
            <a:r>
              <a:rPr lang="en-US" sz="3200" b="1" dirty="0">
                <a:latin typeface="Arial Black" panose="020B0A04020102020204" pitchFamily="34" charset="0"/>
              </a:rPr>
              <a:t>)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-Interactive </a:t>
            </a:r>
            <a:r>
              <a:rPr lang="en-US" sz="3200" b="1" dirty="0" err="1">
                <a:latin typeface="Arial Black" panose="020B0A04020102020204" pitchFamily="34" charset="0"/>
              </a:rPr>
              <a:t>MakeyMakey</a:t>
            </a:r>
            <a:r>
              <a:rPr lang="en-US" sz="3200" b="1" dirty="0">
                <a:latin typeface="Arial Black" panose="020B0A04020102020204" pitchFamily="34" charset="0"/>
              </a:rPr>
              <a:t> Stories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-Design with </a:t>
            </a:r>
            <a:r>
              <a:rPr lang="en-US" sz="3200" b="1" dirty="0" err="1">
                <a:latin typeface="Arial Black" panose="020B0A04020102020204" pitchFamily="34" charset="0"/>
              </a:rPr>
              <a:t>Floorplanner</a:t>
            </a:r>
            <a:endParaRPr lang="en-US" sz="3200" b="1" dirty="0">
              <a:latin typeface="Arial Black" panose="020B0A04020102020204" pitchFamily="34" charset="0"/>
            </a:endParaRPr>
          </a:p>
          <a:p>
            <a:endParaRPr 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10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SAMR Model: Effective Technology Integration in Classrooms">
            <a:extLst>
              <a:ext uri="{FF2B5EF4-FFF2-40B4-BE49-F238E27FC236}">
                <a16:creationId xmlns:a16="http://schemas.microsoft.com/office/drawing/2014/main" id="{555E54A9-F571-44A9-8975-2BD99405D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97536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38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bs.twimg.com/media/BxNNic0CEAAFR4m.jpg">
            <a:extLst>
              <a:ext uri="{FF2B5EF4-FFF2-40B4-BE49-F238E27FC236}">
                <a16:creationId xmlns:a16="http://schemas.microsoft.com/office/drawing/2014/main" id="{557FA629-DEA7-4421-9978-936CBC27C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180" y="535635"/>
            <a:ext cx="7715639" cy="578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11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1E9C5E8-3E7A-4D65-8160-B5F84F7AAA6B}"/>
              </a:ext>
            </a:extLst>
          </p:cNvPr>
          <p:cNvSpPr txBox="1"/>
          <p:nvPr/>
        </p:nvSpPr>
        <p:spPr>
          <a:xfrm>
            <a:off x="848787" y="788565"/>
            <a:ext cx="104260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Challenge:  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Some kids don’t like to read…it is really hurting their ability to be world changers like you.  Choose a favorite book and persuade other kids that reading your book is important.  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(Students chose a book, made notes of important things to share, wrote a script, got peer feedback, chose a crew to help with filming, and finished with these videos.)</a:t>
            </a:r>
          </a:p>
          <a:p>
            <a:endParaRPr 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19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8368E4A9-7FBF-40FE-935E-08D5C20B04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34580" y="826053"/>
            <a:ext cx="9567644" cy="53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3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2E4F4689-CA26-40B5-9BDD-354C010781D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2918" y="933061"/>
            <a:ext cx="9637485" cy="542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5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943D34-F68E-423B-A00F-E88BC7D07411}"/>
              </a:ext>
            </a:extLst>
          </p:cNvPr>
          <p:cNvSpPr/>
          <p:nvPr/>
        </p:nvSpPr>
        <p:spPr>
          <a:xfrm>
            <a:off x="388775" y="237845"/>
            <a:ext cx="113957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Natalyn’s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Band </a:t>
            </a:r>
          </a:p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Natalyn's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Genius Hour project began with this question, "How do you make a band?"  </a:t>
            </a: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Natalyn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researched songs, instruments, auditions... wrote a song, tinkered and made instruments, held auditions, and directed this amazing music video.</a:t>
            </a:r>
          </a:p>
        </p:txBody>
      </p:sp>
      <p:pic>
        <p:nvPicPr>
          <p:cNvPr id="5" name="Online Media 4">
            <a:hlinkClick r:id="" action="ppaction://media"/>
            <a:extLst>
              <a:ext uri="{FF2B5EF4-FFF2-40B4-BE49-F238E27FC236}">
                <a16:creationId xmlns:a16="http://schemas.microsoft.com/office/drawing/2014/main" id="{6F488960-1736-4505-93AD-B4A21181DDC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99701" y="2311076"/>
            <a:ext cx="6573934" cy="369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1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191</Words>
  <Application>Microsoft Office PowerPoint</Application>
  <PresentationFormat>Widescreen</PresentationFormat>
  <Paragraphs>19</Paragraphs>
  <Slides>8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Vinson R. Carter</dc:creator>
  <cp:lastModifiedBy>Vinson R. Carter</cp:lastModifiedBy>
  <cp:revision>6</cp:revision>
  <dcterms:created xsi:type="dcterms:W3CDTF">2022-04-04T17:43:16Z</dcterms:created>
  <dcterms:modified xsi:type="dcterms:W3CDTF">2022-04-05T15:54:02Z</dcterms:modified>
</cp:coreProperties>
</file>