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21945600" cy="16459200"/>
  <p:notesSz cx="6858000" cy="9144000"/>
  <p:defaultTextStyle>
    <a:defPPr>
      <a:defRPr lang="en-US"/>
    </a:defPPr>
    <a:lvl1pPr marL="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1pPr>
    <a:lvl2pPr marL="921715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2pPr>
    <a:lvl3pPr marL="184343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3pPr>
    <a:lvl4pPr marL="276514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4pPr>
    <a:lvl5pPr marL="368686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5pPr>
    <a:lvl6pPr marL="460857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6pPr>
    <a:lvl7pPr marL="553029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7pPr>
    <a:lvl8pPr marL="645200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8pPr>
    <a:lvl9pPr marL="7373722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1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693671"/>
            <a:ext cx="1865376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8644891"/>
            <a:ext cx="164592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4B5E-2019-4FD3-B542-8D50A831567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275D-E31A-4897-88B7-5A7A29F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95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4B5E-2019-4FD3-B542-8D50A831567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275D-E31A-4897-88B7-5A7A29F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06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876300"/>
            <a:ext cx="4732020" cy="139484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876300"/>
            <a:ext cx="13921740" cy="139484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4B5E-2019-4FD3-B542-8D50A831567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275D-E31A-4897-88B7-5A7A29F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7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4B5E-2019-4FD3-B542-8D50A831567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275D-E31A-4897-88B7-5A7A29F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1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4103375"/>
            <a:ext cx="1892808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1014715"/>
            <a:ext cx="1892808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4B5E-2019-4FD3-B542-8D50A831567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275D-E31A-4897-88B7-5A7A29F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080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4381500"/>
            <a:ext cx="9326880" cy="104432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4381500"/>
            <a:ext cx="9326880" cy="104432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4B5E-2019-4FD3-B542-8D50A831567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275D-E31A-4897-88B7-5A7A29F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4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876304"/>
            <a:ext cx="18928080" cy="31813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4034791"/>
            <a:ext cx="9284016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6012180"/>
            <a:ext cx="9284016" cy="88430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4034791"/>
            <a:ext cx="9329738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6012180"/>
            <a:ext cx="9329738" cy="88430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4B5E-2019-4FD3-B542-8D50A831567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275D-E31A-4897-88B7-5A7A29F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483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4B5E-2019-4FD3-B542-8D50A831567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275D-E31A-4897-88B7-5A7A29F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6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4B5E-2019-4FD3-B542-8D50A831567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275D-E31A-4897-88B7-5A7A29F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774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369824"/>
            <a:ext cx="1110996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4B5E-2019-4FD3-B542-8D50A831567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275D-E31A-4897-88B7-5A7A29F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76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369824"/>
            <a:ext cx="1110996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4B5E-2019-4FD3-B542-8D50A831567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275D-E31A-4897-88B7-5A7A29F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760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876304"/>
            <a:ext cx="1892808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4381500"/>
            <a:ext cx="1892808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14B5E-2019-4FD3-B542-8D50A831567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5255244"/>
            <a:ext cx="740664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A275D-E31A-4897-88B7-5A7A29F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4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632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8740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College of Education and Health Professions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Vinson R. Carter</dc:creator>
  <cp:lastModifiedBy>Vinson R. Carter</cp:lastModifiedBy>
  <cp:revision>1</cp:revision>
  <dcterms:created xsi:type="dcterms:W3CDTF">2016-08-26T20:10:55Z</dcterms:created>
  <dcterms:modified xsi:type="dcterms:W3CDTF">2016-08-26T20:11:44Z</dcterms:modified>
</cp:coreProperties>
</file>