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8D27-3E7E-43B3-E2CA-A4B50D234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06D8B6-EDAF-0F0B-A9F1-868196DC4E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D3144-1BB6-AEE1-4B28-ABF016689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A448-F3B1-437F-951A-7CE82B802580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FC7C8-0B02-5F16-5F19-E8D28B8F1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95D35-4992-6A22-8E53-8F7A10229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2E4A-3E93-4397-9297-376574552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2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89EF3-4F7C-52B0-D941-045335298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396B3D-30CB-F306-6D2C-0905916D87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69535-350E-AEF5-AAC4-289729953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A448-F3B1-437F-951A-7CE82B802580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DE4BF-511D-EDC2-F2AD-34C639088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A9B84-698A-67B4-5018-F55E28B1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2E4A-3E93-4397-9297-376574552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7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A5ADEE-1577-807B-615A-86BB4CBAD9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3E61BD-3390-D4FC-1600-77570641B3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99000-86A3-9D95-2B84-F81F05B09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A448-F3B1-437F-951A-7CE82B802580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2946F-1DCE-C64E-F7AA-A92D94DA3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06878-92D6-9740-D372-154B98C81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2E4A-3E93-4397-9297-376574552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3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1D4EB-EBF8-F6BF-6503-CB8C530CD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BDFA2-8B2E-038B-2685-C7583865A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49681-03A1-57D7-6B52-CB03D97D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A448-F3B1-437F-951A-7CE82B802580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3312E-4FFB-81CB-14E8-21A73C672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E75A5-922C-FD7C-BD99-E35717A77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2E4A-3E93-4397-9297-376574552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7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A6985-5192-99A0-49AF-2B7378F66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F6C63-1C68-4DD0-1562-F79D26462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A247F-E11D-839E-0565-E7F6DA7AD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A448-F3B1-437F-951A-7CE82B802580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22475-544A-241E-6776-72E489E84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44C35-4D9A-90E6-B870-F07AD63BF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2E4A-3E93-4397-9297-376574552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84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28556-9CEC-70D4-DF0D-F6AC78D49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429F2-7FC5-5EB7-DF57-14E2B0A10E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119A0A-0AB5-43D0-96B6-7933DF634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C631AD-D18D-6DF9-62A3-B7F37A95A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A448-F3B1-437F-951A-7CE82B802580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36D36C-8417-D910-2A32-2339EF108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8E38DD-2EEA-0846-4D8E-5839244A0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2E4A-3E93-4397-9297-376574552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0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AB397-DC54-78A6-3C08-C3B5869FB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6EF955-E6BB-09FF-480B-04DE4EFBD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53B633-A7B6-2C11-234A-4D345ACDF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7ED14A-F4EB-A3D7-FFCD-428645A394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B08244-53F4-3DF5-59D5-7370CC7DE0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D5F03A-6CAF-67EE-FC51-3444DA54A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A448-F3B1-437F-951A-7CE82B802580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8CF8DE-73CE-72DE-7A5C-C264E535F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743022-0C86-AC73-C07B-45D78B9ED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2E4A-3E93-4397-9297-376574552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62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2D6D6-664C-D482-54CA-EC275A284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87BA48-D3F2-F875-A5A1-7BFE50C04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A448-F3B1-437F-951A-7CE82B802580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95A3DB-D667-F316-79BE-0F21EE50D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98F935-93EA-9045-6D2F-9E622976C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2E4A-3E93-4397-9297-376574552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43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6BAFF0-4CE8-1E7F-2ECC-83FBE8876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A448-F3B1-437F-951A-7CE82B802580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91A60A-9151-4174-6577-484F7155C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EE09AB-515B-B801-0556-7AFFFA438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2E4A-3E93-4397-9297-376574552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44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27F56-4508-576E-22A4-45430F040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1F522-24DC-3CF2-C130-84B023C1A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0B4BE8-BCA5-8FDB-CF4F-6B09972DBD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98905-0C84-3B9E-1106-1C991EE41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A448-F3B1-437F-951A-7CE82B802580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9E6A20-B65F-243F-024F-1718C1F98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F24878-0780-2B44-A43F-F7F5744A4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2E4A-3E93-4397-9297-376574552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5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08E2C-F046-793C-3D34-65D0358CB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A88E73-3006-7A57-07AD-A4F4C15366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6B13F7-0484-ABB6-2AF9-2F93679662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8A1070-B977-37AB-0FB4-9BAC730E3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A448-F3B1-437F-951A-7CE82B802580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510999-7BC6-B639-20E1-CD7AD19B2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4A0B0-9274-CD96-8664-468F3B862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2E4A-3E93-4397-9297-376574552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45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331ABD-F1A7-881C-A5EB-28419FBE2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CA9814-C8CC-A2D3-7868-C0961BF20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84F2D-DFA0-4B8B-5266-C7D3E2DA01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DA448-F3B1-437F-951A-7CE82B802580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52173-E02C-981E-51B1-37C075D054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1E982-FD35-5C12-EA75-74FEF07B6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2E4A-3E93-4397-9297-376574552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5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4123121-3929-C800-EB59-3EE9A64268E4}"/>
              </a:ext>
            </a:extLst>
          </p:cNvPr>
          <p:cNvSpPr txBox="1"/>
          <p:nvPr/>
        </p:nvSpPr>
        <p:spPr>
          <a:xfrm>
            <a:off x="664128" y="197346"/>
            <a:ext cx="10863743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Paper Engineering Project (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50</a:t>
            </a:r>
            <a:r>
              <a:rPr lang="en-US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pts) </a:t>
            </a:r>
            <a:endParaRPr lang="en-US" sz="20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 </a:t>
            </a:r>
            <a:endParaRPr lang="en-US" sz="20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As we discussed with the electricity project, teachers are always looking for a way to tie classroom learning to upcoming events/holidays. Good teachers also look for hands-on activities to promote student engagement and extend learning.  Paper-engineering a product such as a pop-up card or book, can also provide a natural hook for students and typically provides the student with something that can be taken home and placed prominently on a shelf or the refrigerator door.</a:t>
            </a:r>
            <a:endParaRPr lang="en-US" sz="20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 </a:t>
            </a:r>
            <a:endParaRPr lang="en-US" sz="20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Task:</a:t>
            </a:r>
            <a:endParaRPr lang="en-US" sz="20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For this project you will develop a paper engineering design that integrates STEM content for their future classroom.  You will develop a teaching model inside of a file folder of a 3-dimensional pop-up solution to appropriate K-6 content that includes at least two pop-ups/mechanisms and additional paper sculpting techniques.</a:t>
            </a:r>
            <a:endParaRPr lang="en-US" sz="20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 </a:t>
            </a:r>
            <a:endParaRPr lang="en-US" sz="20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You may choose any content or you may use the following ideas to help you get started – </a:t>
            </a:r>
            <a:endParaRPr lang="en-US" sz="20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 </a:t>
            </a:r>
            <a:endParaRPr lang="en-US" sz="20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The water cycle</a:t>
            </a:r>
            <a:endParaRPr lang="en-US" sz="20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 </a:t>
            </a:r>
            <a:endParaRPr lang="en-US" sz="20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States of matter</a:t>
            </a:r>
            <a:endParaRPr lang="en-US" sz="20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 </a:t>
            </a:r>
            <a:endParaRPr lang="en-US" sz="20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Ocean layers</a:t>
            </a:r>
            <a:endParaRPr lang="en-US" sz="20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 </a:t>
            </a:r>
            <a:endParaRPr lang="en-US" sz="20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The planets</a:t>
            </a:r>
            <a:endParaRPr lang="en-US" sz="20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80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 </a:t>
            </a:r>
            <a:endParaRPr lang="en-US" sz="20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5808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tep by step instructions to make a box pop up&#10;&#10;Description automatically generated">
            <a:extLst>
              <a:ext uri="{FF2B5EF4-FFF2-40B4-BE49-F238E27FC236}">
                <a16:creationId xmlns:a16="http://schemas.microsoft.com/office/drawing/2014/main" id="{CA9A3DF1-1CEF-AD8F-138F-DEFD0987AF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67" b="4635"/>
          <a:stretch/>
        </p:blipFill>
        <p:spPr>
          <a:xfrm>
            <a:off x="978718" y="1007707"/>
            <a:ext cx="4227763" cy="4599992"/>
          </a:xfrm>
          <a:prstGeom prst="rect">
            <a:avLst/>
          </a:prstGeom>
        </p:spPr>
      </p:pic>
      <p:pic>
        <p:nvPicPr>
          <p:cNvPr id="5" name="Picture 4" descr="A poster with different colored paper objects&#10;&#10;Description automatically generated with medium confidence">
            <a:extLst>
              <a:ext uri="{FF2B5EF4-FFF2-40B4-BE49-F238E27FC236}">
                <a16:creationId xmlns:a16="http://schemas.microsoft.com/office/drawing/2014/main" id="{A5777A68-CA4C-A849-AFA6-39647F4094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0" t="4934" r="1446" b="2418"/>
          <a:stretch/>
        </p:blipFill>
        <p:spPr>
          <a:xfrm>
            <a:off x="6438122" y="419878"/>
            <a:ext cx="4702629" cy="618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234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179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Vinson R. Carter</dc:creator>
  <cp:lastModifiedBy>Vinson R. Carter</cp:lastModifiedBy>
  <cp:revision>2</cp:revision>
  <dcterms:created xsi:type="dcterms:W3CDTF">2023-11-30T14:55:47Z</dcterms:created>
  <dcterms:modified xsi:type="dcterms:W3CDTF">2024-04-19T13:46:00Z</dcterms:modified>
</cp:coreProperties>
</file>