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4" r:id="rId6"/>
    <p:sldId id="272" r:id="rId7"/>
    <p:sldId id="261" r:id="rId8"/>
    <p:sldId id="265" r:id="rId9"/>
    <p:sldId id="284" r:id="rId10"/>
    <p:sldId id="262" r:id="rId11"/>
    <p:sldId id="283" r:id="rId12"/>
    <p:sldId id="263" r:id="rId13"/>
    <p:sldId id="275" r:id="rId14"/>
    <p:sldId id="266" r:id="rId15"/>
    <p:sldId id="268" r:id="rId16"/>
    <p:sldId id="267" r:id="rId17"/>
    <p:sldId id="273" r:id="rId18"/>
    <p:sldId id="270" r:id="rId19"/>
    <p:sldId id="271" r:id="rId20"/>
    <p:sldId id="281" r:id="rId21"/>
    <p:sldId id="282" r:id="rId22"/>
    <p:sldId id="274" r:id="rId23"/>
    <p:sldId id="28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bliqueTopRight"/>
              <a:lightRig rig="threePt" dir="t"/>
            </a:scene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kern="1200" cap="none" spc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2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5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8.wdp"/><Relationship Id="rId4" Type="http://schemas.openxmlformats.org/officeDocument/2006/relationships/image" Target="../media/image28.png"/><Relationship Id="rId9" Type="http://schemas.microsoft.com/office/2007/relationships/hdphoto" Target="../media/hdphoto20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utenberg.org/ebooks/bookshelf/20" TargetMode="External"/><Relationship Id="rId2" Type="http://schemas.openxmlformats.org/officeDocument/2006/relationships/hyperlink" Target="https://www.reddit.com/r/FreeEBOOKS/comments/e3hb9d/here_are_130_free_kids_picture_books_you_can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406" y="-60089"/>
            <a:ext cx="7772400" cy="1470025"/>
          </a:xfrm>
        </p:spPr>
        <p:txBody>
          <a:bodyPr>
            <a:normAutofit/>
          </a:bodyPr>
          <a:lstStyle/>
          <a:p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Engineering a Play</a:t>
            </a:r>
          </a:p>
        </p:txBody>
      </p:sp>
      <p:pic>
        <p:nvPicPr>
          <p:cNvPr id="4" name="Picture 3" descr="performance up close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91"/>
          <a:stretch/>
        </p:blipFill>
        <p:spPr>
          <a:xfrm>
            <a:off x="1022731" y="4464425"/>
            <a:ext cx="7049748" cy="2279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_4221.JP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48" b="9470"/>
          <a:stretch/>
        </p:blipFill>
        <p:spPr>
          <a:xfrm>
            <a:off x="1090246" y="1545183"/>
            <a:ext cx="6914719" cy="27839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54373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Classroom 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Setting the stage</a:t>
            </a:r>
          </a:p>
          <a:p>
            <a:pPr lvl="1"/>
            <a:r>
              <a:rPr lang="en-US" dirty="0"/>
              <a:t>Dividing the story</a:t>
            </a:r>
          </a:p>
          <a:p>
            <a:pPr lvl="1"/>
            <a:r>
              <a:rPr lang="en-US" dirty="0"/>
              <a:t>Group-Work: Creating a plan and a story board</a:t>
            </a:r>
          </a:p>
        </p:txBody>
      </p:sp>
      <p:pic>
        <p:nvPicPr>
          <p:cNvPr id="8" name="Picture 7" descr="Photo Dec 17, 1 40 46 PM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303830" y="3539138"/>
            <a:ext cx="2743890" cy="32863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 descr="Photo Dec 17, 1 50 58 PM.jp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4830791" y="3365852"/>
            <a:ext cx="3429861" cy="31884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2516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125006">
            <a:off x="621033" y="1180491"/>
            <a:ext cx="2314372" cy="34898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868236">
            <a:off x="502825" y="3218047"/>
            <a:ext cx="1946295" cy="2424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4754" y="1166173"/>
            <a:ext cx="3065814" cy="17592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8324" y="3324849"/>
            <a:ext cx="3166313" cy="24035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1228" y="1166174"/>
            <a:ext cx="2185820" cy="17592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6523" y="3324848"/>
            <a:ext cx="2090525" cy="240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9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0812"/>
            <a:ext cx="8229600" cy="4525963"/>
          </a:xfrm>
        </p:spPr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graders created a prototype of their play using the Puppet Pals© App </a:t>
            </a:r>
          </a:p>
        </p:txBody>
      </p:sp>
      <p:pic>
        <p:nvPicPr>
          <p:cNvPr id="4" name="Picture 3" descr="IMG_2326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723" y="2535954"/>
            <a:ext cx="2885564" cy="38474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IMG_2321.JP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8861" y="3938544"/>
            <a:ext cx="3207296" cy="26372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IMG_2331.JPG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323" y="2587266"/>
            <a:ext cx="3184524" cy="2663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Below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282609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54" y="857251"/>
            <a:ext cx="6866546" cy="514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77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8188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Each 4-5 person team was assigned one section of the life of Bass Reeves</a:t>
            </a:r>
          </a:p>
          <a:p>
            <a:pPr lvl="1"/>
            <a:r>
              <a:rPr lang="en-US" sz="2400" dirty="0"/>
              <a:t>Collaborated to turn the story into a script</a:t>
            </a:r>
          </a:p>
          <a:p>
            <a:pPr lvl="1"/>
            <a:r>
              <a:rPr lang="en-US" sz="2400" dirty="0"/>
              <a:t>Requirement: Each group member must have a speaking part</a:t>
            </a:r>
          </a:p>
        </p:txBody>
      </p:sp>
      <p:pic>
        <p:nvPicPr>
          <p:cNvPr id="4" name="Picture 3" descr="IMG_2308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9378" y="3198563"/>
            <a:ext cx="2899395" cy="34542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IMG_1485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95" y="3486358"/>
            <a:ext cx="4204765" cy="31535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6204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1016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Class stage was created</a:t>
            </a:r>
          </a:p>
          <a:p>
            <a:r>
              <a:rPr lang="en-US" sz="2800" dirty="0"/>
              <a:t>Each group produced a backdrop and necessary props for their scene</a:t>
            </a:r>
          </a:p>
        </p:txBody>
      </p:sp>
      <p:pic>
        <p:nvPicPr>
          <p:cNvPr id="4" name="Picture 3" descr="IMG_2773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2435" y="3105478"/>
            <a:ext cx="3317371" cy="35231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IMG_2774.jp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63" y="2886233"/>
            <a:ext cx="2529695" cy="35484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IMG_2777.jpg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4198" y="2730605"/>
            <a:ext cx="2526229" cy="34362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71809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214" y="1279508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Every student created a marionette for their character.  </a:t>
            </a:r>
          </a:p>
          <a:p>
            <a:pPr lvl="1"/>
            <a:r>
              <a:rPr lang="en-US" sz="2400" dirty="0"/>
              <a:t>Body proportions were discussed, as were joints and movement.</a:t>
            </a:r>
          </a:p>
        </p:txBody>
      </p:sp>
      <p:pic>
        <p:nvPicPr>
          <p:cNvPr id="8" name="Picture 7" descr="IMG_3483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400" y="3245405"/>
            <a:ext cx="3148024" cy="29503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 descr="IMG_3510.jp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9711" y="2963194"/>
            <a:ext cx="2767691" cy="36125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 descr="IMG_3513.jpg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3392" y="2873399"/>
            <a:ext cx="2482694" cy="37152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8163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535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7" t="5237" r="22137" b="23685"/>
          <a:stretch/>
        </p:blipFill>
        <p:spPr>
          <a:xfrm>
            <a:off x="-692766" y="-423315"/>
            <a:ext cx="3630659" cy="48745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IMG_3551.jp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7" t="16647" r="13656" b="21814"/>
          <a:stretch/>
        </p:blipFill>
        <p:spPr>
          <a:xfrm>
            <a:off x="2719787" y="-218071"/>
            <a:ext cx="3630658" cy="4220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IMG_3543.jpg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64" r="23633" b="9469"/>
          <a:stretch/>
        </p:blipFill>
        <p:spPr>
          <a:xfrm>
            <a:off x="5459816" y="-1411082"/>
            <a:ext cx="3927935" cy="587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marionettes up close.jpg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818" b="12837"/>
          <a:stretch/>
        </p:blipFill>
        <p:spPr>
          <a:xfrm>
            <a:off x="0" y="3309542"/>
            <a:ext cx="9144000" cy="44127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32529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2336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3</a:t>
            </a:r>
            <a:r>
              <a:rPr lang="en-US" sz="2800" baseline="30000" dirty="0"/>
              <a:t>rd</a:t>
            </a:r>
            <a:r>
              <a:rPr lang="en-US" sz="2800" dirty="0"/>
              <a:t> grade class and families were invited to the University to perform their play on stage. </a:t>
            </a:r>
          </a:p>
          <a:p>
            <a:pPr lvl="1"/>
            <a:r>
              <a:rPr lang="en-US" sz="2400" dirty="0"/>
              <a:t>The performance was filmed and each student received a copy.</a:t>
            </a:r>
          </a:p>
        </p:txBody>
      </p:sp>
      <p:pic>
        <p:nvPicPr>
          <p:cNvPr id="5" name="Picture 4" descr="IMG_4193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" t="4005" r="27324" b="20505"/>
          <a:stretch/>
        </p:blipFill>
        <p:spPr>
          <a:xfrm>
            <a:off x="457200" y="3061040"/>
            <a:ext cx="4084331" cy="34169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IMG_4203.JP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8114" y="3598754"/>
            <a:ext cx="4054023" cy="26868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97748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Deeper story comprehension</a:t>
            </a:r>
          </a:p>
          <a:p>
            <a:r>
              <a:rPr lang="en-US" dirty="0"/>
              <a:t>Deeper understanding of historical time period</a:t>
            </a:r>
          </a:p>
          <a:p>
            <a:r>
              <a:rPr lang="en-US" dirty="0"/>
              <a:t>Real-world challenges of</a:t>
            </a:r>
          </a:p>
          <a:p>
            <a:pPr lvl="1"/>
            <a:r>
              <a:rPr lang="en-US" dirty="0"/>
              <a:t>team-work</a:t>
            </a:r>
          </a:p>
          <a:p>
            <a:pPr lvl="1"/>
            <a:r>
              <a:rPr lang="en-US" dirty="0"/>
              <a:t>brainstorming</a:t>
            </a:r>
          </a:p>
          <a:p>
            <a:pPr lvl="1"/>
            <a:r>
              <a:rPr lang="en-US" dirty="0"/>
              <a:t>problem-solving</a:t>
            </a:r>
          </a:p>
          <a:p>
            <a:pPr lvl="1"/>
            <a:r>
              <a:rPr lang="en-US" dirty="0"/>
              <a:t>design</a:t>
            </a:r>
          </a:p>
          <a:p>
            <a:pPr lvl="1"/>
            <a:r>
              <a:rPr lang="en-US" dirty="0"/>
              <a:t>organization</a:t>
            </a:r>
          </a:p>
          <a:p>
            <a:pPr lvl="1"/>
            <a:r>
              <a:rPr lang="en-US" dirty="0"/>
              <a:t>production</a:t>
            </a:r>
          </a:p>
          <a:p>
            <a:pPr lvl="1"/>
            <a:r>
              <a:rPr lang="en-US" dirty="0"/>
              <a:t>communication</a:t>
            </a:r>
          </a:p>
          <a:p>
            <a:pPr lvl="2"/>
            <a:r>
              <a:rPr lang="en-US" dirty="0"/>
              <a:t>public speaking</a:t>
            </a:r>
          </a:p>
          <a:p>
            <a:r>
              <a:rPr lang="en-US" dirty="0"/>
              <a:t>Social and cultural awareness</a:t>
            </a:r>
          </a:p>
        </p:txBody>
      </p:sp>
      <p:pic>
        <p:nvPicPr>
          <p:cNvPr id="4" name="Picture 3" descr="IMG_4221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6279" y="3241963"/>
            <a:ext cx="5366883" cy="21608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77370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Rationale and 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Social Studies receives limited classroom time in elementary school</a:t>
            </a:r>
          </a:p>
          <a:p>
            <a:r>
              <a:rPr lang="en-US" dirty="0"/>
              <a:t>Textbooks are often used and rarely engaging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SOLUTION?</a:t>
            </a:r>
          </a:p>
          <a:p>
            <a:r>
              <a:rPr lang="en-US" dirty="0"/>
              <a:t>Integrate more informational texts (literacy)</a:t>
            </a:r>
          </a:p>
          <a:p>
            <a:r>
              <a:rPr lang="en-US" dirty="0"/>
              <a:t>Create a design challenge to engage students in the use of interactive strategies such as brainstorming, cooperative learning, and engineering design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984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16215">
            <a:off x="351976" y="1394841"/>
            <a:ext cx="3827051" cy="39444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11402">
            <a:off x="5146191" y="1313629"/>
            <a:ext cx="3323924" cy="420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43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146" y="1055940"/>
            <a:ext cx="3429000" cy="4826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02" y="1868325"/>
            <a:ext cx="4268624" cy="320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00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4221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48" b="9470"/>
          <a:stretch/>
        </p:blipFill>
        <p:spPr>
          <a:xfrm>
            <a:off x="553915" y="1860860"/>
            <a:ext cx="8036169" cy="32355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99861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A55503-CDB0-0CF0-C06A-764B42379D28}"/>
              </a:ext>
            </a:extLst>
          </p:cNvPr>
          <p:cNvSpPr txBox="1"/>
          <p:nvPr/>
        </p:nvSpPr>
        <p:spPr>
          <a:xfrm>
            <a:off x="396918" y="2585090"/>
            <a:ext cx="8525480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hlinkClick r:id="rId2"/>
              </a:rPr>
              <a:t>https://www.reddit.com/r/FreeEBOOKS/comments/e3hb9d/here_are_130_free_kids_picture_books_you_can/</a:t>
            </a:r>
            <a:endParaRPr lang="en-US" sz="1350" dirty="0"/>
          </a:p>
          <a:p>
            <a:endParaRPr lang="en-US" sz="1350" dirty="0"/>
          </a:p>
          <a:p>
            <a:r>
              <a:rPr lang="en-US" sz="1350" dirty="0">
                <a:hlinkClick r:id="rId3"/>
              </a:rPr>
              <a:t>https://www.gutenberg.org/ebooks/bookshelf/20</a:t>
            </a:r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</p:txBody>
      </p:sp>
      <p:pic>
        <p:nvPicPr>
          <p:cNvPr id="1026" name="Picture 2" descr="Project Gutenberg">
            <a:extLst>
              <a:ext uri="{FF2B5EF4-FFF2-40B4-BE49-F238E27FC236}">
                <a16:creationId xmlns:a16="http://schemas.microsoft.com/office/drawing/2014/main" id="{39982ABC-12D6-9F0F-7B6B-8645F2267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18" y="1111403"/>
            <a:ext cx="2115350" cy="131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120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Third Grade Classroom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Social Studies Unit on Arkansas History and Westward Expansion</a:t>
            </a:r>
          </a:p>
          <a:p>
            <a:pPr lvl="1"/>
            <a:r>
              <a:rPr lang="en-US" dirty="0"/>
              <a:t>Examined the importance of people and events in early Arkansas history</a:t>
            </a:r>
          </a:p>
          <a:p>
            <a:pPr lvl="1"/>
            <a:r>
              <a:rPr lang="en-US" dirty="0"/>
              <a:t>Must comprehend and be able to explain the historical significance of exploration, settlement, and statehood </a:t>
            </a:r>
          </a:p>
          <a:p>
            <a:pPr lvl="1"/>
            <a:endParaRPr lang="en-US" dirty="0"/>
          </a:p>
          <a:p>
            <a:r>
              <a:rPr lang="en-US" dirty="0"/>
              <a:t>Integrating Literacy, STEM, and Social Studies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910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3880" y="-65679"/>
            <a:ext cx="3963038" cy="1143000"/>
          </a:xfrm>
        </p:spPr>
        <p:txBody>
          <a:bodyPr/>
          <a:lstStyle/>
          <a:p>
            <a:r>
              <a:rPr lang="en-US" dirty="0"/>
              <a:t>Standards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9356800"/>
              </p:ext>
            </p:extLst>
          </p:nvPr>
        </p:nvGraphicFramePr>
        <p:xfrm>
          <a:off x="218952" y="965303"/>
          <a:ext cx="8714306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7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6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Body of Standards </a:t>
                      </a:r>
                      <a:endParaRPr lang="en-US" sz="1800" dirty="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Specified Standards </a:t>
                      </a:r>
                      <a:endParaRPr lang="en-US" sz="1800" dirty="0"/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CCSS English Language Arts </a:t>
                      </a:r>
                      <a:endParaRPr lang="en-US" sz="1800" dirty="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CCSS.ELA-Literacy.RI.3.3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Describe the relationship between a series of historical events, scientific ideas or concepts, or steps in technical procedures in a text, using language that pertains to time, sequence, and cause/effect</a:t>
                      </a:r>
                      <a:r>
                        <a:rPr lang="en-US" sz="1400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400" i="1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CCSS.ELA-Literacy.RI.3.7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Use information gained from illustrations (e.g., maps, photo- graphs) and the words in a text to demonstrate understanding of the text (e.g., where, when, why, and how key events occur)</a:t>
                      </a:r>
                      <a:r>
                        <a:rPr lang="en-US" sz="1400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400" i="1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CCSS.ELA-Literacy.RI.3.8</a:t>
                      </a:r>
                      <a:r>
                        <a:rPr lang="en-US" sz="1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Describe logical connections between particular sentences and paragraphs in a text (e.g., comparison, cause/ effect, first/second/third in a sequence). </a:t>
                      </a:r>
                      <a:r>
                        <a:rPr lang="en-US" sz="1400" i="1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CCSS. ELA-Literacy.SL.3.4</a:t>
                      </a:r>
                      <a:r>
                        <a:rPr lang="en-US" sz="1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Report on a top-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ic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or text, tell a story, or recount an experience with appropriate facts and relevant, descriptive details, speaking clearly at an understandable pace.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C3 Framework for Social Studies </a:t>
                      </a:r>
                      <a:endParaRPr lang="en-US" sz="1800" dirty="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D2.His.3.3-5</a:t>
                      </a:r>
                      <a:r>
                        <a:rPr lang="en-US" sz="1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Generate questions about individuals and groups who have shaped significant historical changes and continuities.</a:t>
                      </a:r>
                      <a:r>
                        <a:rPr lang="en-US" sz="1400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i="1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D2.His.11.3-5</a:t>
                      </a:r>
                      <a:r>
                        <a:rPr lang="en-US" sz="1400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Infer the intended audience and purpose of a historical source from information within the source itself.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STL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Technological Literacy Standards </a:t>
                      </a:r>
                      <a:endParaRPr lang="en-US" sz="1800" dirty="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STL 9</a:t>
                      </a:r>
                      <a:r>
                        <a:rPr lang="en-US" sz="1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Students will develop an understanding of engineering design.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i="1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STL 9.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C. The engineering design process involves defining a problem, generating ideas, selecting a solution, testing the solution(s), making the item, evaluating it, and presenting results</a:t>
                      </a:r>
                      <a:r>
                        <a:rPr lang="en-US" sz="1400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400" kern="1200" baseline="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i="1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STL 9.D</a:t>
                      </a:r>
                      <a:r>
                        <a:rPr lang="en-US" sz="1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When designing an object, it is important to be creative and consider all ideas. </a:t>
                      </a:r>
                      <a:r>
                        <a:rPr lang="en-US" sz="1400" i="1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STL 9.E</a:t>
                      </a:r>
                      <a:r>
                        <a:rPr lang="en-US" sz="1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Models are used to communicate and test design ideas and processes.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3702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Big Ideas and Essential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6270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BIG IDEAS</a:t>
            </a:r>
          </a:p>
          <a:p>
            <a:r>
              <a:rPr lang="en-US" dirty="0"/>
              <a:t>Using informational and fictional texts</a:t>
            </a:r>
          </a:p>
          <a:p>
            <a:r>
              <a:rPr lang="en-US" dirty="0"/>
              <a:t>Understanding key historical events, engineering design, puppetry, stories, simple tools and processes</a:t>
            </a:r>
          </a:p>
          <a:p>
            <a:r>
              <a:rPr lang="en-US" dirty="0"/>
              <a:t>Using presentation skills to tell a story through a dramatic performance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ESSENTIAL QUESTIONS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How does the past impact the present? 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How can a script for a play be developed from</a:t>
            </a:r>
            <a:br>
              <a:rPr lang="en-US" dirty="0"/>
            </a:br>
            <a:r>
              <a:rPr lang="en-US" dirty="0"/>
              <a:t>a book? 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How can the set design support the characters (marionettes) as they engage the audience through animation of the script and narration of the story? </a:t>
            </a:r>
          </a:p>
          <a:p>
            <a:endParaRPr lang="en-US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endParaRPr lang="en-US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4195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dirty="0"/>
              <a:t>Written script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Puppet Pals© prototype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Set design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Marionettes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Production of the play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Completed design journal </a:t>
            </a:r>
          </a:p>
        </p:txBody>
      </p:sp>
    </p:spTree>
    <p:extLst>
      <p:ext uri="{BB962C8B-B14F-4D97-AF65-F5344CB8AC3E}">
        <p14:creationId xmlns:p14="http://schemas.microsoft.com/office/powerpoint/2010/main" val="2329560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7276" y="750870"/>
            <a:ext cx="3147305" cy="1143000"/>
          </a:xfrm>
        </p:spPr>
        <p:txBody>
          <a:bodyPr>
            <a:normAutofit/>
          </a:bodyPr>
          <a:lstStyle/>
          <a:p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Text</a:t>
            </a:r>
          </a:p>
        </p:txBody>
      </p:sp>
      <p:pic>
        <p:nvPicPr>
          <p:cNvPr id="6" name="Picture 5" descr="bad_news_spread2_larg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746" y="2585907"/>
            <a:ext cx="6207054" cy="3942442"/>
          </a:xfrm>
          <a:prstGeom prst="rect">
            <a:avLst/>
          </a:prstGeom>
        </p:spPr>
      </p:pic>
      <p:pic>
        <p:nvPicPr>
          <p:cNvPr id="5" name="Picture 4" descr="bad news for outlaws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2" y="512329"/>
            <a:ext cx="4038600" cy="510540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2417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84600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dirty="0"/>
              <a:t>Identify an historical event to be used as the storyline for the marionette play. 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Use the Puppet Pals© App to design a prototype that illustrates the first draft of the play. 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Write a script for the marionette play. 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Design and create the marionette characters using the materials provided. 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Utilize recycled materials to design the set and create the marionette characters. 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Include all team members in the marionette play (each team member must participate as a character that has a speaking part). 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Use a design journal to conduct research and to gather information for the challenge.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881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014415" y="1823884"/>
            <a:ext cx="6143628" cy="32575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018" y="1526875"/>
            <a:ext cx="4799288" cy="411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47040"/>
      </p:ext>
    </p:extLst>
  </p:cSld>
  <p:clrMapOvr>
    <a:masterClrMapping/>
  </p:clrMapOvr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196</TotalTime>
  <Words>856</Words>
  <Application>Microsoft Office PowerPoint</Application>
  <PresentationFormat>On-screen Show (4:3)</PresentationFormat>
  <Paragraphs>87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Rockwell</vt:lpstr>
      <vt:lpstr> Black </vt:lpstr>
      <vt:lpstr>Engineering a Play</vt:lpstr>
      <vt:lpstr>Rationale and Purpose</vt:lpstr>
      <vt:lpstr>Context</vt:lpstr>
      <vt:lpstr>Standards</vt:lpstr>
      <vt:lpstr>Big Ideas and Essential Questions</vt:lpstr>
      <vt:lpstr>Deliverables</vt:lpstr>
      <vt:lpstr>Text</vt:lpstr>
      <vt:lpstr>Parameters</vt:lpstr>
      <vt:lpstr>PowerPoint Presentation</vt:lpstr>
      <vt:lpstr>Classroom Implementation</vt:lpstr>
      <vt:lpstr>PowerPoint Presentation</vt:lpstr>
      <vt:lpstr>Implementation</vt:lpstr>
      <vt:lpstr>PowerPoint Presentation</vt:lpstr>
      <vt:lpstr>Implementation </vt:lpstr>
      <vt:lpstr>Implementation </vt:lpstr>
      <vt:lpstr>Implementation</vt:lpstr>
      <vt:lpstr>PowerPoint Presentation</vt:lpstr>
      <vt:lpstr>Performance</vt:lpstr>
      <vt:lpstr>Student Learning</vt:lpstr>
      <vt:lpstr>PowerPoint Presentation</vt:lpstr>
      <vt:lpstr>PowerPoint Presentation</vt:lpstr>
      <vt:lpstr>PowerPoint Presentation</vt:lpstr>
      <vt:lpstr>PowerPoint Presentation</vt:lpstr>
    </vt:vector>
  </TitlesOfParts>
  <Company>University of Arkansas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Engineering a Play</dc:title>
  <dc:creator>Heather Kindall</dc:creator>
  <cp:lastModifiedBy>Vinson R Carter</cp:lastModifiedBy>
  <cp:revision>22</cp:revision>
  <dcterms:created xsi:type="dcterms:W3CDTF">2016-09-26T21:13:26Z</dcterms:created>
  <dcterms:modified xsi:type="dcterms:W3CDTF">2025-04-25T16:04:52Z</dcterms:modified>
</cp:coreProperties>
</file>