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notesMasterIdLst>
    <p:notesMasterId r:id="rId19"/>
  </p:notesMasterIdLst>
  <p:sldIdLst>
    <p:sldId id="285" r:id="rId5"/>
    <p:sldId id="290" r:id="rId6"/>
    <p:sldId id="291" r:id="rId7"/>
    <p:sldId id="289" r:id="rId8"/>
    <p:sldId id="293" r:id="rId9"/>
    <p:sldId id="294" r:id="rId10"/>
    <p:sldId id="295" r:id="rId11"/>
    <p:sldId id="296" r:id="rId12"/>
    <p:sldId id="297" r:id="rId13"/>
    <p:sldId id="299" r:id="rId14"/>
    <p:sldId id="298" r:id="rId15"/>
    <p:sldId id="300" r:id="rId16"/>
    <p:sldId id="301" r:id="rId17"/>
    <p:sldId id="29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646-CEA8-41F9-BD9F-D1FA107D99CC}" type="datetimeFigureOut">
              <a:rPr lang="en-US" smtClean="0"/>
              <a:t>8/18/2024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040C8-62D2-4EA7-B200-D3B8C06AA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67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39389-D342-42C9-A280-8ADE336DA885}" type="datetime1">
              <a:rPr lang="en-US" smtClean="0"/>
              <a:t>8/18/2024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ED82-9221-4209-9FC6-897FECC94D85}" type="datetime1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5C5F-8991-4788-8021-97F7E97CAA77}" type="datetime1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732C-99B6-468D-8E86-54127C661C29}" type="datetime1">
              <a:rPr lang="en-US" smtClean="0"/>
              <a:t>8/18/2024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96AA6-1553-455E-A701-5DB89675312A}" type="datetime1">
              <a:rPr lang="en-US" smtClean="0"/>
              <a:t>8/18/2024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27D05-0AAA-4191-8602-39A011BE220C}" type="datetime1">
              <a:rPr lang="en-US" smtClean="0"/>
              <a:t>8/18/2024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8012-90E5-4BF2-B13D-6DEC2EE5E086}" type="datetime1">
              <a:rPr lang="en-US" smtClean="0"/>
              <a:t>8/18/2024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62E2D-C320-4C5E-98F1-D60DBA71A352}" type="datetime1">
              <a:rPr lang="en-US" smtClean="0"/>
              <a:t>8/18/2024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6C99D-E4E2-4DDF-8629-131208CB18B0}" type="datetime1">
              <a:rPr lang="en-US" smtClean="0"/>
              <a:t>8/18/2024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20CF4-5FC9-46F3-B596-BE1F927BA2F1}" type="datetime1">
              <a:rPr lang="en-US" smtClean="0"/>
              <a:t>8/18/2024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F1ABFC0-89FE-4355-9E74-11DC57FEA97E}" type="datetime1">
              <a:rPr lang="en-US" smtClean="0"/>
              <a:t>8/18/2024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9B8B6D2-5532-4B59-9C5A-AB106F128946}" type="datetime1">
              <a:rPr lang="en-US" smtClean="0"/>
              <a:t>8/18/2024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pl.nasa.gov/edu/teach/activity/ocean-world-earth-globe-toss-game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hyperlink" Target="https://sos.noaa.gov/catalog/datasets/blue-marble-without-clouds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atellite view of the Earth">
            <a:extLst>
              <a:ext uri="{FF2B5EF4-FFF2-40B4-BE49-F238E27FC236}">
                <a16:creationId xmlns:a16="http://schemas.microsoft.com/office/drawing/2014/main" id="{997CF875-7865-4B60-BE3C-F759090A4D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25" b="31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anchor="ctr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Earth ball challenge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hlinkClick r:id="rId3"/>
              </a:rPr>
              <a:t>Educator Guide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0DB73-5C2B-43FE-E245-59E92516B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929" y="4867564"/>
            <a:ext cx="3226141" cy="65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68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View of earth from space">
            <a:extLst>
              <a:ext uri="{FF2B5EF4-FFF2-40B4-BE49-F238E27FC236}">
                <a16:creationId xmlns:a16="http://schemas.microsoft.com/office/drawing/2014/main" id="{D86B48AF-1155-9F0F-B3AD-2ECCC7911B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13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A40620-8485-4E4F-A230-AB4651ED1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noFill/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900">
                <a:solidFill>
                  <a:schemeClr val="tx1"/>
                </a:solidFill>
              </a:rPr>
              <a:t>How much of the Earth is Land and How much of the Earth is Water?</a:t>
            </a:r>
          </a:p>
        </p:txBody>
      </p:sp>
    </p:spTree>
    <p:extLst>
      <p:ext uri="{BB962C8B-B14F-4D97-AF65-F5344CB8AC3E}">
        <p14:creationId xmlns:p14="http://schemas.microsoft.com/office/powerpoint/2010/main" val="2513268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B9477-38E5-374F-0F33-3CC3F5009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a worksheet?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9BA711C-5C68-8164-7F36-9A4AF02EDE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199" y="2341412"/>
            <a:ext cx="6493164" cy="4271818"/>
          </a:xfrm>
        </p:spPr>
      </p:pic>
    </p:spTree>
    <p:extLst>
      <p:ext uri="{BB962C8B-B14F-4D97-AF65-F5344CB8AC3E}">
        <p14:creationId xmlns:p14="http://schemas.microsoft.com/office/powerpoint/2010/main" val="2553616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4950C64-5D81-40F1-9601-8BA0D63BA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5FAD38-E652-3BB7-BD2B-536943773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0"/>
          <a:stretch/>
        </p:blipFill>
        <p:spPr>
          <a:xfrm>
            <a:off x="20" y="10"/>
            <a:ext cx="6062452" cy="34289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E55BA0-8D5F-0EA7-ABE9-A22E680D3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749" r="-1" b="26095"/>
          <a:stretch/>
        </p:blipFill>
        <p:spPr>
          <a:xfrm>
            <a:off x="6129528" y="-1"/>
            <a:ext cx="6062472" cy="34289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BC35F-3DD2-4FD5-CCA8-6FA96E1EF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59" y="3599167"/>
            <a:ext cx="4353329" cy="1271556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4800" dirty="0">
                <a:solidFill>
                  <a:schemeClr val="bg1"/>
                </a:solidFill>
              </a:rPr>
              <a:t>How many oceans are on Earth and what are their names?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FAF95B-268A-F4C7-767E-86A7397BF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we need a worksheet?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C53B19-B53A-8387-3882-4F5B95A6B565}"/>
              </a:ext>
            </a:extLst>
          </p:cNvPr>
          <p:cNvSpPr txBox="1"/>
          <p:nvPr/>
        </p:nvSpPr>
        <p:spPr>
          <a:xfrm>
            <a:off x="7392112" y="3599167"/>
            <a:ext cx="460334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How many continents?</a:t>
            </a:r>
          </a:p>
          <a:p>
            <a:r>
              <a:rPr lang="en-US" sz="4800" dirty="0">
                <a:solidFill>
                  <a:schemeClr val="bg1"/>
                </a:solidFill>
              </a:rPr>
              <a:t>Can you name and locate them?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D4C06B-2CBE-2900-91E3-17AAEB945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113" y="3599167"/>
            <a:ext cx="2397225" cy="297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05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B8C3F3C0-F120-5E6E-7838-B98C7B531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999" b="1148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5B2213-F5EF-C4AD-C94D-B67D79378A76}"/>
              </a:ext>
            </a:extLst>
          </p:cNvPr>
          <p:cNvSpPr txBox="1"/>
          <p:nvPr/>
        </p:nvSpPr>
        <p:spPr>
          <a:xfrm>
            <a:off x="1897167" y="5212934"/>
            <a:ext cx="4614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And something else…</a:t>
            </a:r>
          </a:p>
        </p:txBody>
      </p:sp>
    </p:spTree>
    <p:extLst>
      <p:ext uri="{BB962C8B-B14F-4D97-AF65-F5344CB8AC3E}">
        <p14:creationId xmlns:p14="http://schemas.microsoft.com/office/powerpoint/2010/main" val="3359188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F47E20B-1205-4238-A82B-90EF577F3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57F4E2-9A73-40E2-104F-71262D05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820010"/>
            <a:ext cx="3415288" cy="3212654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900" dirty="0">
                <a:solidFill>
                  <a:schemeClr val="bg1"/>
                </a:solidFill>
              </a:rPr>
              <a:t>What would happen if we drained the oceans?</a:t>
            </a:r>
            <a:br>
              <a:rPr lang="en-US" sz="2900" dirty="0">
                <a:solidFill>
                  <a:schemeClr val="bg1"/>
                </a:solidFill>
              </a:rPr>
            </a:br>
            <a:br>
              <a:rPr lang="en-US" sz="2900" dirty="0">
                <a:solidFill>
                  <a:schemeClr val="bg1"/>
                </a:solidFill>
              </a:rPr>
            </a:br>
            <a:r>
              <a:rPr lang="en-US" sz="2900" dirty="0">
                <a:solidFill>
                  <a:schemeClr val="bg1"/>
                </a:solidFill>
              </a:rPr>
              <a:t>What would we see?</a:t>
            </a:r>
          </a:p>
        </p:txBody>
      </p:sp>
      <p:pic>
        <p:nvPicPr>
          <p:cNvPr id="7" name="Picture 4" descr="Aerial view of beach and waves">
            <a:extLst>
              <a:ext uri="{FF2B5EF4-FFF2-40B4-BE49-F238E27FC236}">
                <a16:creationId xmlns:a16="http://schemas.microsoft.com/office/drawing/2014/main" id="{8680DAC0-E2D2-A035-E49B-A281636AC1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6" r="-1" b="4193"/>
          <a:stretch/>
        </p:blipFill>
        <p:spPr>
          <a:xfrm>
            <a:off x="4654297" y="10"/>
            <a:ext cx="7537702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40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7704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5C19D6-915B-F061-7BA2-6D6495474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0318" y="367468"/>
            <a:ext cx="3794332" cy="2469735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Astronaut Edgar Mitchell, observing the Earth from the moon in 1971</a:t>
            </a:r>
          </a:p>
        </p:txBody>
      </p:sp>
      <p:pic>
        <p:nvPicPr>
          <p:cNvPr id="5" name="Content Placeholder 4" descr="A planet in space&#10;&#10;Description automatically generated with low confidence">
            <a:extLst>
              <a:ext uri="{FF2B5EF4-FFF2-40B4-BE49-F238E27FC236}">
                <a16:creationId xmlns:a16="http://schemas.microsoft.com/office/drawing/2014/main" id="{84883991-4E78-59BE-4739-4A9EB2DFB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36" y="95249"/>
            <a:ext cx="6927273" cy="6667502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7391D1-D9D8-B2D7-8463-D39103405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2490" y="3142245"/>
            <a:ext cx="4101981" cy="387385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"Suddenly from behind the rim of the moon … there emerges a sparkling blue and white jewel, a light, delicate blue sphere laced with slowly swirling veils of white, rising like a small pearl in a thick sea of black mystery. It takes more than a moment to fully realize this is Earth … home."</a:t>
            </a:r>
          </a:p>
        </p:txBody>
      </p:sp>
    </p:spTree>
    <p:extLst>
      <p:ext uri="{BB962C8B-B14F-4D97-AF65-F5344CB8AC3E}">
        <p14:creationId xmlns:p14="http://schemas.microsoft.com/office/powerpoint/2010/main" val="443407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B8C3F3C0-F120-5E6E-7838-B98C7B531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999" b="1148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68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View of earth from space">
            <a:extLst>
              <a:ext uri="{FF2B5EF4-FFF2-40B4-BE49-F238E27FC236}">
                <a16:creationId xmlns:a16="http://schemas.microsoft.com/office/drawing/2014/main" id="{D86B48AF-1155-9F0F-B3AD-2ECCC7911B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13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A40620-8485-4E4F-A230-AB4651ED1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noFill/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900">
                <a:solidFill>
                  <a:schemeClr val="tx1"/>
                </a:solidFill>
              </a:rPr>
              <a:t>How much of the Earth is Land and How much of the Earth is Water?</a:t>
            </a:r>
          </a:p>
        </p:txBody>
      </p:sp>
    </p:spTree>
    <p:extLst>
      <p:ext uri="{BB962C8B-B14F-4D97-AF65-F5344CB8AC3E}">
        <p14:creationId xmlns:p14="http://schemas.microsoft.com/office/powerpoint/2010/main" val="34443857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F47E20B-1205-4238-A82B-90EF577F3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A485E2-EA7C-CA4A-F8BD-AAB5CFE6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78" y="1642046"/>
            <a:ext cx="3415288" cy="3212654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900">
                <a:solidFill>
                  <a:schemeClr val="bg1"/>
                </a:solidFill>
                <a:hlinkClick r:id="rId4"/>
              </a:rPr>
              <a:t>What would the Earth look like without Clouds and Shadow?</a:t>
            </a:r>
            <a:endParaRPr lang="en-US" sz="2900">
              <a:solidFill>
                <a:schemeClr val="bg1"/>
              </a:solidFill>
            </a:endParaRPr>
          </a:p>
        </p:txBody>
      </p:sp>
      <p:pic>
        <p:nvPicPr>
          <p:cNvPr id="8" name="earth_veg_400">
            <a:hlinkClick r:id="" action="ppaction://media"/>
            <a:extLst>
              <a:ext uri="{FF2B5EF4-FFF2-40B4-BE49-F238E27FC236}">
                <a16:creationId xmlns:a16="http://schemas.microsoft.com/office/drawing/2014/main" id="{D2088A23-242D-2FC4-4A2B-C03A7F0729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18048" y="643467"/>
            <a:ext cx="5410199" cy="541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4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5FAD38-E652-3BB7-BD2B-536943773C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117D77-AE61-65CC-BCEC-B8416FBD0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noFill/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>
                <a:solidFill>
                  <a:schemeClr val="tx1"/>
                </a:solidFill>
              </a:rPr>
              <a:t>Speaking of oceans…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BC35F-3DD2-4FD5-CCA8-6FA96E1EF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194" y="4352544"/>
            <a:ext cx="6801612" cy="123989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>
                <a:solidFill>
                  <a:schemeClr val="tx1"/>
                </a:solidFill>
              </a:rPr>
              <a:t>How many oceans are on Earth and what are their names?</a:t>
            </a:r>
          </a:p>
        </p:txBody>
      </p:sp>
    </p:spTree>
    <p:extLst>
      <p:ext uri="{BB962C8B-B14F-4D97-AF65-F5344CB8AC3E}">
        <p14:creationId xmlns:p14="http://schemas.microsoft.com/office/powerpoint/2010/main" val="1949677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holding a globe">
            <a:extLst>
              <a:ext uri="{FF2B5EF4-FFF2-40B4-BE49-F238E27FC236}">
                <a16:creationId xmlns:a16="http://schemas.microsoft.com/office/drawing/2014/main" id="{D7147503-0C6C-472E-F94E-64C5077718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7" r="17286"/>
          <a:stretch/>
        </p:blipFill>
        <p:spPr>
          <a:xfrm>
            <a:off x="4650909" y="10"/>
            <a:ext cx="7541090" cy="68579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30902E-AF11-9BF6-D0E7-FEB2C0354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72804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What about the continents?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5C385-4BAB-94B4-CCAE-E04871CF8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3099862"/>
            <a:ext cx="3363974" cy="341562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How many?</a:t>
            </a:r>
          </a:p>
          <a:p>
            <a:r>
              <a:rPr lang="en-US" sz="2800" dirty="0">
                <a:solidFill>
                  <a:schemeClr val="bg1"/>
                </a:solidFill>
              </a:rPr>
              <a:t>Can you name and locate them?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462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E9F26AF7-9AC1-49A4-8F89-2C63E1C0A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3E13C2-B36D-4918-578A-B6ED71113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 dirty="0"/>
              <a:t>Remember these?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C033CF-4772-0315-0CCC-2A090CD76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510" y="745068"/>
            <a:ext cx="4297680" cy="29868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9DDF72-9313-F5AD-F890-60C7CC5308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261" y="745068"/>
            <a:ext cx="4701735" cy="27505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99BDE9C-5117-7626-5736-E172CBA84D98}"/>
              </a:ext>
            </a:extLst>
          </p:cNvPr>
          <p:cNvSpPr txBox="1"/>
          <p:nvPr/>
        </p:nvSpPr>
        <p:spPr>
          <a:xfrm>
            <a:off x="4185500" y="2790333"/>
            <a:ext cx="980388" cy="2545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13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F47E20B-1205-4238-A82B-90EF577F3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464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69139-D168-0190-44B5-BECD2AB0C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15" y="769545"/>
            <a:ext cx="5952765" cy="3263119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Earth ball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4D9F6-6ABB-E1A8-E8C0-90C60EA0C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15" y="4802209"/>
            <a:ext cx="5911155" cy="119968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</a:rPr>
              <a:t>Let’s do 			    the integrated STEM way!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D26CA5-ED94-0894-4444-A2A3FFFF3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8282" y="860618"/>
            <a:ext cx="3841901" cy="55081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DBB175-BCDF-1C05-7740-1C89EA43BE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92905" y="4502296"/>
            <a:ext cx="2046786" cy="11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4525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775A23-75CA-4614-9647-C9B2CE742CA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8A451F4C-A3A1-4FF3-AEA5-AE3EFF175B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09F5EF-575C-40E7-A9C5-EC1F2A5548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Parcel design</Template>
  <TotalTime>70</TotalTime>
  <Words>224</Words>
  <Application>Microsoft Office PowerPoint</Application>
  <PresentationFormat>Widescreen</PresentationFormat>
  <Paragraphs>22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Gill Sans MT</vt:lpstr>
      <vt:lpstr>Parcel</vt:lpstr>
      <vt:lpstr>The Earth ball challenge</vt:lpstr>
      <vt:lpstr>Astronaut Edgar Mitchell, observing the Earth from the moon in 1971</vt:lpstr>
      <vt:lpstr>PowerPoint Presentation</vt:lpstr>
      <vt:lpstr>How much of the Earth is Land and How much of the Earth is Water?</vt:lpstr>
      <vt:lpstr>What would the Earth look like without Clouds and Shadow?</vt:lpstr>
      <vt:lpstr>Speaking of oceans…</vt:lpstr>
      <vt:lpstr>What about the continents? </vt:lpstr>
      <vt:lpstr>Remember these?</vt:lpstr>
      <vt:lpstr>Earth ball challenge</vt:lpstr>
      <vt:lpstr>How much of the Earth is Land and How much of the Earth is Water?</vt:lpstr>
      <vt:lpstr>Why use a worksheet?</vt:lpstr>
      <vt:lpstr>Do we need a worksheet?</vt:lpstr>
      <vt:lpstr>PowerPoint Presentation</vt:lpstr>
      <vt:lpstr>What would happen if we drained the oceans?  What would we see?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Earth ball challenge</dc:title>
  <dc:creator>Leah Cheek</dc:creator>
  <cp:lastModifiedBy>Leah R. Cheek</cp:lastModifiedBy>
  <cp:revision>2</cp:revision>
  <dcterms:created xsi:type="dcterms:W3CDTF">2022-08-25T13:03:39Z</dcterms:created>
  <dcterms:modified xsi:type="dcterms:W3CDTF">2024-08-19T01:40:18Z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