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handoutMasterIdLst>
    <p:handoutMasterId r:id="rId12"/>
  </p:handoutMasterIdLst>
  <p:sldIdLst>
    <p:sldId id="256" r:id="rId2"/>
    <p:sldId id="258" r:id="rId3"/>
    <p:sldId id="259" r:id="rId4"/>
    <p:sldId id="260" r:id="rId5"/>
    <p:sldId id="261" r:id="rId6"/>
    <p:sldId id="262" r:id="rId7"/>
    <p:sldId id="263" r:id="rId8"/>
    <p:sldId id="264" r:id="rId9"/>
    <p:sldId id="266"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4" autoAdjust="0"/>
    <p:restoredTop sz="86391" autoAdjust="0"/>
  </p:normalViewPr>
  <p:slideViewPr>
    <p:cSldViewPr>
      <p:cViewPr varScale="1">
        <p:scale>
          <a:sx n="57" d="100"/>
          <a:sy n="57" d="100"/>
        </p:scale>
        <p:origin x="-1254" y="-96"/>
      </p:cViewPr>
      <p:guideLst>
        <p:guide orient="horz" pos="2160"/>
        <p:guide pos="2880"/>
      </p:guideLst>
    </p:cSldViewPr>
  </p:slideViewPr>
  <p:outlineViewPr>
    <p:cViewPr>
      <p:scale>
        <a:sx n="33" d="100"/>
        <a:sy n="33" d="100"/>
      </p:scale>
      <p:origin x="48" y="29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22016C-BE81-4E37-AC87-2F643C4A51E2}"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82BEAC7F-3B2B-4C89-9B6F-CDA7FCF7D264}">
      <dgm:prSet phldrT="[Text]"/>
      <dgm:spPr/>
      <dgm:t>
        <a:bodyPr/>
        <a:lstStyle/>
        <a:p>
          <a:r>
            <a:rPr lang="en-US" dirty="0" smtClean="0"/>
            <a:t>Process</a:t>
          </a:r>
          <a:endParaRPr lang="en-US" dirty="0"/>
        </a:p>
      </dgm:t>
    </dgm:pt>
    <dgm:pt modelId="{5575CCFA-4A2B-413D-9D4F-9FDFA6DF7A48}" type="parTrans" cxnId="{20850A0B-E0B5-4220-9DE2-61CCEEE98825}">
      <dgm:prSet/>
      <dgm:spPr/>
      <dgm:t>
        <a:bodyPr/>
        <a:lstStyle/>
        <a:p>
          <a:endParaRPr lang="en-US"/>
        </a:p>
      </dgm:t>
    </dgm:pt>
    <dgm:pt modelId="{CD9B586B-A310-4234-B9D8-26D373AD792B}" type="sibTrans" cxnId="{20850A0B-E0B5-4220-9DE2-61CCEEE98825}">
      <dgm:prSet/>
      <dgm:spPr/>
      <dgm:t>
        <a:bodyPr/>
        <a:lstStyle/>
        <a:p>
          <a:endParaRPr lang="en-US"/>
        </a:p>
      </dgm:t>
    </dgm:pt>
    <dgm:pt modelId="{6CC77EF3-9C8F-4256-9B93-6E1DA0ED2509}">
      <dgm:prSet phldrT="[Text]"/>
      <dgm:spPr/>
      <dgm:t>
        <a:bodyPr/>
        <a:lstStyle/>
        <a:p>
          <a:r>
            <a:rPr lang="en-US" dirty="0" smtClean="0"/>
            <a:t>Output</a:t>
          </a:r>
          <a:endParaRPr lang="en-US" dirty="0"/>
        </a:p>
      </dgm:t>
    </dgm:pt>
    <dgm:pt modelId="{4708BF10-EA4C-4357-8457-0E3EDABAC421}" type="parTrans" cxnId="{7C73C0C1-A93D-4E2D-AF96-B97E395B3865}">
      <dgm:prSet/>
      <dgm:spPr/>
      <dgm:t>
        <a:bodyPr/>
        <a:lstStyle/>
        <a:p>
          <a:endParaRPr lang="en-US"/>
        </a:p>
      </dgm:t>
    </dgm:pt>
    <dgm:pt modelId="{31CDBE6D-EBF0-4E57-B743-7E8287CA84AD}" type="sibTrans" cxnId="{7C73C0C1-A93D-4E2D-AF96-B97E395B3865}">
      <dgm:prSet/>
      <dgm:spPr/>
      <dgm:t>
        <a:bodyPr/>
        <a:lstStyle/>
        <a:p>
          <a:endParaRPr lang="en-US"/>
        </a:p>
      </dgm:t>
    </dgm:pt>
    <dgm:pt modelId="{16A403AD-8197-4BDB-A36A-2173DA650142}">
      <dgm:prSet phldrT="[Text]"/>
      <dgm:spPr/>
      <dgm:t>
        <a:bodyPr/>
        <a:lstStyle/>
        <a:p>
          <a:r>
            <a:rPr lang="en-US" dirty="0" smtClean="0"/>
            <a:t>Feedback</a:t>
          </a:r>
          <a:endParaRPr lang="en-US" dirty="0"/>
        </a:p>
      </dgm:t>
    </dgm:pt>
    <dgm:pt modelId="{EE85710A-9310-456B-B6C1-30928DE44AB5}" type="parTrans" cxnId="{A8E6D96F-A4B4-4ECB-A5F9-AB3F3824B989}">
      <dgm:prSet/>
      <dgm:spPr/>
      <dgm:t>
        <a:bodyPr/>
        <a:lstStyle/>
        <a:p>
          <a:endParaRPr lang="en-US"/>
        </a:p>
      </dgm:t>
    </dgm:pt>
    <dgm:pt modelId="{CC03888A-EE4E-41B1-B9A8-EDB15A476B25}" type="sibTrans" cxnId="{A8E6D96F-A4B4-4ECB-A5F9-AB3F3824B989}">
      <dgm:prSet/>
      <dgm:spPr/>
      <dgm:t>
        <a:bodyPr/>
        <a:lstStyle/>
        <a:p>
          <a:endParaRPr lang="en-US"/>
        </a:p>
      </dgm:t>
    </dgm:pt>
    <dgm:pt modelId="{33413268-71BA-438E-A7AB-8E374FD7D900}">
      <dgm:prSet phldrT="[Text]"/>
      <dgm:spPr/>
      <dgm:t>
        <a:bodyPr/>
        <a:lstStyle/>
        <a:p>
          <a:r>
            <a:rPr lang="en-US" dirty="0" smtClean="0"/>
            <a:t>Input</a:t>
          </a:r>
          <a:endParaRPr lang="en-US" dirty="0"/>
        </a:p>
      </dgm:t>
    </dgm:pt>
    <dgm:pt modelId="{C832F351-6B92-40DA-BFC8-E1F8D0DAE5E8}" type="parTrans" cxnId="{F159C990-DAF4-4D49-96F2-296785D20E8F}">
      <dgm:prSet/>
      <dgm:spPr/>
      <dgm:t>
        <a:bodyPr/>
        <a:lstStyle/>
        <a:p>
          <a:endParaRPr lang="en-US"/>
        </a:p>
      </dgm:t>
    </dgm:pt>
    <dgm:pt modelId="{33F8228C-C792-46A6-B436-44FDB3DC1E8A}" type="sibTrans" cxnId="{F159C990-DAF4-4D49-96F2-296785D20E8F}">
      <dgm:prSet/>
      <dgm:spPr/>
      <dgm:t>
        <a:bodyPr/>
        <a:lstStyle/>
        <a:p>
          <a:endParaRPr lang="en-US"/>
        </a:p>
      </dgm:t>
    </dgm:pt>
    <dgm:pt modelId="{5D73E9C6-B50F-422E-BB2F-7463C7E18B2D}" type="pres">
      <dgm:prSet presAssocID="{F122016C-BE81-4E37-AC87-2F643C4A51E2}" presName="cycle" presStyleCnt="0">
        <dgm:presLayoutVars>
          <dgm:dir/>
          <dgm:resizeHandles val="exact"/>
        </dgm:presLayoutVars>
      </dgm:prSet>
      <dgm:spPr/>
      <dgm:t>
        <a:bodyPr/>
        <a:lstStyle/>
        <a:p>
          <a:endParaRPr lang="en-US"/>
        </a:p>
      </dgm:t>
    </dgm:pt>
    <dgm:pt modelId="{94832FBB-6671-4A38-9DC8-34652E7B836C}" type="pres">
      <dgm:prSet presAssocID="{82BEAC7F-3B2B-4C89-9B6F-CDA7FCF7D264}" presName="node" presStyleLbl="node1" presStyleIdx="0" presStyleCnt="4" custRadScaleRad="3134" custRadScaleInc="291603">
        <dgm:presLayoutVars>
          <dgm:bulletEnabled val="1"/>
        </dgm:presLayoutVars>
      </dgm:prSet>
      <dgm:spPr/>
      <dgm:t>
        <a:bodyPr/>
        <a:lstStyle/>
        <a:p>
          <a:endParaRPr lang="en-US"/>
        </a:p>
      </dgm:t>
    </dgm:pt>
    <dgm:pt modelId="{0742A843-D4A7-45A7-AC15-2DEC3750B671}" type="pres">
      <dgm:prSet presAssocID="{82BEAC7F-3B2B-4C89-9B6F-CDA7FCF7D264}" presName="spNode" presStyleCnt="0"/>
      <dgm:spPr/>
    </dgm:pt>
    <dgm:pt modelId="{E39AEF36-E64D-4053-84D1-A414C8206669}" type="pres">
      <dgm:prSet presAssocID="{CD9B586B-A310-4234-B9D8-26D373AD792B}" presName="sibTrans" presStyleLbl="sibTrans1D1" presStyleIdx="0" presStyleCnt="4"/>
      <dgm:spPr/>
      <dgm:t>
        <a:bodyPr/>
        <a:lstStyle/>
        <a:p>
          <a:endParaRPr lang="en-US"/>
        </a:p>
      </dgm:t>
    </dgm:pt>
    <dgm:pt modelId="{C7755ED9-D477-4F88-837B-84BBA88A6E25}" type="pres">
      <dgm:prSet presAssocID="{6CC77EF3-9C8F-4256-9B93-6E1DA0ED2509}" presName="node" presStyleLbl="node1" presStyleIdx="1" presStyleCnt="4" custRadScaleRad="142196" custRadScaleInc="-185">
        <dgm:presLayoutVars>
          <dgm:bulletEnabled val="1"/>
        </dgm:presLayoutVars>
      </dgm:prSet>
      <dgm:spPr/>
      <dgm:t>
        <a:bodyPr/>
        <a:lstStyle/>
        <a:p>
          <a:endParaRPr lang="en-US"/>
        </a:p>
      </dgm:t>
    </dgm:pt>
    <dgm:pt modelId="{BB035AD6-A00E-4717-A330-35D903727FAE}" type="pres">
      <dgm:prSet presAssocID="{6CC77EF3-9C8F-4256-9B93-6E1DA0ED2509}" presName="spNode" presStyleCnt="0"/>
      <dgm:spPr/>
    </dgm:pt>
    <dgm:pt modelId="{2E124FD8-C354-4541-811B-A987AA2D604E}" type="pres">
      <dgm:prSet presAssocID="{31CDBE6D-EBF0-4E57-B743-7E8287CA84AD}" presName="sibTrans" presStyleLbl="sibTrans1D1" presStyleIdx="1" presStyleCnt="4"/>
      <dgm:spPr/>
      <dgm:t>
        <a:bodyPr/>
        <a:lstStyle/>
        <a:p>
          <a:endParaRPr lang="en-US"/>
        </a:p>
      </dgm:t>
    </dgm:pt>
    <dgm:pt modelId="{66680C99-ADC0-4A35-B199-4B51D46B4E6B}" type="pres">
      <dgm:prSet presAssocID="{16A403AD-8197-4BDB-A36A-2173DA650142}" presName="node" presStyleLbl="node1" presStyleIdx="2" presStyleCnt="4">
        <dgm:presLayoutVars>
          <dgm:bulletEnabled val="1"/>
        </dgm:presLayoutVars>
      </dgm:prSet>
      <dgm:spPr/>
      <dgm:t>
        <a:bodyPr/>
        <a:lstStyle/>
        <a:p>
          <a:endParaRPr lang="en-US"/>
        </a:p>
      </dgm:t>
    </dgm:pt>
    <dgm:pt modelId="{42A60339-0E1D-4AE9-9F7D-860EC6BDB524}" type="pres">
      <dgm:prSet presAssocID="{16A403AD-8197-4BDB-A36A-2173DA650142}" presName="spNode" presStyleCnt="0"/>
      <dgm:spPr/>
    </dgm:pt>
    <dgm:pt modelId="{4DDECA1E-7711-413B-B0A0-F4DA49A98A2E}" type="pres">
      <dgm:prSet presAssocID="{CC03888A-EE4E-41B1-B9A8-EDB15A476B25}" presName="sibTrans" presStyleLbl="sibTrans1D1" presStyleIdx="2" presStyleCnt="4"/>
      <dgm:spPr/>
      <dgm:t>
        <a:bodyPr/>
        <a:lstStyle/>
        <a:p>
          <a:endParaRPr lang="en-US"/>
        </a:p>
      </dgm:t>
    </dgm:pt>
    <dgm:pt modelId="{923F5F35-376A-4A5F-B343-25682131937F}" type="pres">
      <dgm:prSet presAssocID="{33413268-71BA-438E-A7AB-8E374FD7D900}" presName="node" presStyleLbl="node1" presStyleIdx="3" presStyleCnt="4" custRadScaleRad="131588" custRadScaleInc="200">
        <dgm:presLayoutVars>
          <dgm:bulletEnabled val="1"/>
        </dgm:presLayoutVars>
      </dgm:prSet>
      <dgm:spPr/>
      <dgm:t>
        <a:bodyPr/>
        <a:lstStyle/>
        <a:p>
          <a:endParaRPr lang="en-US"/>
        </a:p>
      </dgm:t>
    </dgm:pt>
    <dgm:pt modelId="{A1B5597E-CBB0-4C4A-863B-158985369FD2}" type="pres">
      <dgm:prSet presAssocID="{33413268-71BA-438E-A7AB-8E374FD7D900}" presName="spNode" presStyleCnt="0"/>
      <dgm:spPr/>
    </dgm:pt>
    <dgm:pt modelId="{95A409F3-EBA9-4AB4-8D3A-8D6FCCDB9D19}" type="pres">
      <dgm:prSet presAssocID="{33F8228C-C792-46A6-B436-44FDB3DC1E8A}" presName="sibTrans" presStyleLbl="sibTrans1D1" presStyleIdx="3" presStyleCnt="4"/>
      <dgm:spPr/>
      <dgm:t>
        <a:bodyPr/>
        <a:lstStyle/>
        <a:p>
          <a:endParaRPr lang="en-US"/>
        </a:p>
      </dgm:t>
    </dgm:pt>
  </dgm:ptLst>
  <dgm:cxnLst>
    <dgm:cxn modelId="{96315134-C494-4DC7-993D-BDBB42EA0284}" type="presOf" srcId="{F122016C-BE81-4E37-AC87-2F643C4A51E2}" destId="{5D73E9C6-B50F-422E-BB2F-7463C7E18B2D}" srcOrd="0" destOrd="0" presId="urn:microsoft.com/office/officeart/2005/8/layout/cycle5"/>
    <dgm:cxn modelId="{54980881-5CBE-40B7-B8DB-4F64CBAF9F85}" type="presOf" srcId="{31CDBE6D-EBF0-4E57-B743-7E8287CA84AD}" destId="{2E124FD8-C354-4541-811B-A987AA2D604E}" srcOrd="0" destOrd="0" presId="urn:microsoft.com/office/officeart/2005/8/layout/cycle5"/>
    <dgm:cxn modelId="{7C73C0C1-A93D-4E2D-AF96-B97E395B3865}" srcId="{F122016C-BE81-4E37-AC87-2F643C4A51E2}" destId="{6CC77EF3-9C8F-4256-9B93-6E1DA0ED2509}" srcOrd="1" destOrd="0" parTransId="{4708BF10-EA4C-4357-8457-0E3EDABAC421}" sibTransId="{31CDBE6D-EBF0-4E57-B743-7E8287CA84AD}"/>
    <dgm:cxn modelId="{20850A0B-E0B5-4220-9DE2-61CCEEE98825}" srcId="{F122016C-BE81-4E37-AC87-2F643C4A51E2}" destId="{82BEAC7F-3B2B-4C89-9B6F-CDA7FCF7D264}" srcOrd="0" destOrd="0" parTransId="{5575CCFA-4A2B-413D-9D4F-9FDFA6DF7A48}" sibTransId="{CD9B586B-A310-4234-B9D8-26D373AD792B}"/>
    <dgm:cxn modelId="{B9A6B750-C6AA-460A-9FA9-02D7873CE8F6}" type="presOf" srcId="{16A403AD-8197-4BDB-A36A-2173DA650142}" destId="{66680C99-ADC0-4A35-B199-4B51D46B4E6B}" srcOrd="0" destOrd="0" presId="urn:microsoft.com/office/officeart/2005/8/layout/cycle5"/>
    <dgm:cxn modelId="{2F824DF4-9670-45D4-B27E-86B7ACE6C8E3}" type="presOf" srcId="{CC03888A-EE4E-41B1-B9A8-EDB15A476B25}" destId="{4DDECA1E-7711-413B-B0A0-F4DA49A98A2E}" srcOrd="0" destOrd="0" presId="urn:microsoft.com/office/officeart/2005/8/layout/cycle5"/>
    <dgm:cxn modelId="{F159C990-DAF4-4D49-96F2-296785D20E8F}" srcId="{F122016C-BE81-4E37-AC87-2F643C4A51E2}" destId="{33413268-71BA-438E-A7AB-8E374FD7D900}" srcOrd="3" destOrd="0" parTransId="{C832F351-6B92-40DA-BFC8-E1F8D0DAE5E8}" sibTransId="{33F8228C-C792-46A6-B436-44FDB3DC1E8A}"/>
    <dgm:cxn modelId="{F3A2D011-C2C1-4F3D-8143-0CFE8BE439C7}" type="presOf" srcId="{33F8228C-C792-46A6-B436-44FDB3DC1E8A}" destId="{95A409F3-EBA9-4AB4-8D3A-8D6FCCDB9D19}" srcOrd="0" destOrd="0" presId="urn:microsoft.com/office/officeart/2005/8/layout/cycle5"/>
    <dgm:cxn modelId="{1D557038-3814-43A0-B2CB-EE9788112492}" type="presOf" srcId="{CD9B586B-A310-4234-B9D8-26D373AD792B}" destId="{E39AEF36-E64D-4053-84D1-A414C8206669}" srcOrd="0" destOrd="0" presId="urn:microsoft.com/office/officeart/2005/8/layout/cycle5"/>
    <dgm:cxn modelId="{A8E6D96F-A4B4-4ECB-A5F9-AB3F3824B989}" srcId="{F122016C-BE81-4E37-AC87-2F643C4A51E2}" destId="{16A403AD-8197-4BDB-A36A-2173DA650142}" srcOrd="2" destOrd="0" parTransId="{EE85710A-9310-456B-B6C1-30928DE44AB5}" sibTransId="{CC03888A-EE4E-41B1-B9A8-EDB15A476B25}"/>
    <dgm:cxn modelId="{CFC1F44C-E473-4981-853C-E4950C245299}" type="presOf" srcId="{33413268-71BA-438E-A7AB-8E374FD7D900}" destId="{923F5F35-376A-4A5F-B343-25682131937F}" srcOrd="0" destOrd="0" presId="urn:microsoft.com/office/officeart/2005/8/layout/cycle5"/>
    <dgm:cxn modelId="{C806D037-885E-4D56-A2D1-1703EE530384}" type="presOf" srcId="{82BEAC7F-3B2B-4C89-9B6F-CDA7FCF7D264}" destId="{94832FBB-6671-4A38-9DC8-34652E7B836C}" srcOrd="0" destOrd="0" presId="urn:microsoft.com/office/officeart/2005/8/layout/cycle5"/>
    <dgm:cxn modelId="{59BA2E3B-FF94-43AA-95D7-E9108BEF6488}" type="presOf" srcId="{6CC77EF3-9C8F-4256-9B93-6E1DA0ED2509}" destId="{C7755ED9-D477-4F88-837B-84BBA88A6E25}" srcOrd="0" destOrd="0" presId="urn:microsoft.com/office/officeart/2005/8/layout/cycle5"/>
    <dgm:cxn modelId="{3AB09A8C-7363-4A40-B83C-4975BF5A6C46}" type="presParOf" srcId="{5D73E9C6-B50F-422E-BB2F-7463C7E18B2D}" destId="{94832FBB-6671-4A38-9DC8-34652E7B836C}" srcOrd="0" destOrd="0" presId="urn:microsoft.com/office/officeart/2005/8/layout/cycle5"/>
    <dgm:cxn modelId="{18D67415-D267-4D5F-8C58-D0BED9D1B037}" type="presParOf" srcId="{5D73E9C6-B50F-422E-BB2F-7463C7E18B2D}" destId="{0742A843-D4A7-45A7-AC15-2DEC3750B671}" srcOrd="1" destOrd="0" presId="urn:microsoft.com/office/officeart/2005/8/layout/cycle5"/>
    <dgm:cxn modelId="{CF00BEBA-B82D-4C92-8F79-6EBCD817F208}" type="presParOf" srcId="{5D73E9C6-B50F-422E-BB2F-7463C7E18B2D}" destId="{E39AEF36-E64D-4053-84D1-A414C8206669}" srcOrd="2" destOrd="0" presId="urn:microsoft.com/office/officeart/2005/8/layout/cycle5"/>
    <dgm:cxn modelId="{E8CE5806-9471-4352-9039-442DF9F9B870}" type="presParOf" srcId="{5D73E9C6-B50F-422E-BB2F-7463C7E18B2D}" destId="{C7755ED9-D477-4F88-837B-84BBA88A6E25}" srcOrd="3" destOrd="0" presId="urn:microsoft.com/office/officeart/2005/8/layout/cycle5"/>
    <dgm:cxn modelId="{26EA4842-6A5E-4B96-BA75-407D9C5C5ECB}" type="presParOf" srcId="{5D73E9C6-B50F-422E-BB2F-7463C7E18B2D}" destId="{BB035AD6-A00E-4717-A330-35D903727FAE}" srcOrd="4" destOrd="0" presId="urn:microsoft.com/office/officeart/2005/8/layout/cycle5"/>
    <dgm:cxn modelId="{1B7990B1-39C4-4400-9F96-7B4C6DFB9B91}" type="presParOf" srcId="{5D73E9C6-B50F-422E-BB2F-7463C7E18B2D}" destId="{2E124FD8-C354-4541-811B-A987AA2D604E}" srcOrd="5" destOrd="0" presId="urn:microsoft.com/office/officeart/2005/8/layout/cycle5"/>
    <dgm:cxn modelId="{1522349B-119E-447F-AC8C-9519E2737E78}" type="presParOf" srcId="{5D73E9C6-B50F-422E-BB2F-7463C7E18B2D}" destId="{66680C99-ADC0-4A35-B199-4B51D46B4E6B}" srcOrd="6" destOrd="0" presId="urn:microsoft.com/office/officeart/2005/8/layout/cycle5"/>
    <dgm:cxn modelId="{FA27FC2A-F7C9-49D1-81D3-7E3F3AB75933}" type="presParOf" srcId="{5D73E9C6-B50F-422E-BB2F-7463C7E18B2D}" destId="{42A60339-0E1D-4AE9-9F7D-860EC6BDB524}" srcOrd="7" destOrd="0" presId="urn:microsoft.com/office/officeart/2005/8/layout/cycle5"/>
    <dgm:cxn modelId="{6ED574DF-C349-4F74-9118-669B638733A2}" type="presParOf" srcId="{5D73E9C6-B50F-422E-BB2F-7463C7E18B2D}" destId="{4DDECA1E-7711-413B-B0A0-F4DA49A98A2E}" srcOrd="8" destOrd="0" presId="urn:microsoft.com/office/officeart/2005/8/layout/cycle5"/>
    <dgm:cxn modelId="{98044A5F-DE62-4BA2-AA5D-2AA015CDA8D9}" type="presParOf" srcId="{5D73E9C6-B50F-422E-BB2F-7463C7E18B2D}" destId="{923F5F35-376A-4A5F-B343-25682131937F}" srcOrd="9" destOrd="0" presId="urn:microsoft.com/office/officeart/2005/8/layout/cycle5"/>
    <dgm:cxn modelId="{7077EF0B-0E47-438C-BC6E-18899962D188}" type="presParOf" srcId="{5D73E9C6-B50F-422E-BB2F-7463C7E18B2D}" destId="{A1B5597E-CBB0-4C4A-863B-158985369FD2}" srcOrd="10" destOrd="0" presId="urn:microsoft.com/office/officeart/2005/8/layout/cycle5"/>
    <dgm:cxn modelId="{4EEE6E4E-8CB6-4CFA-82AC-B26046EEE51B}" type="presParOf" srcId="{5D73E9C6-B50F-422E-BB2F-7463C7E18B2D}" destId="{95A409F3-EBA9-4AB4-8D3A-8D6FCCDB9D19}"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32FBB-6671-4A38-9DC8-34652E7B836C}">
      <dsp:nvSpPr>
        <dsp:cNvPr id="0" name=""/>
        <dsp:cNvSpPr/>
      </dsp:nvSpPr>
      <dsp:spPr>
        <a:xfrm>
          <a:off x="3124200" y="1752600"/>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Process</a:t>
          </a:r>
          <a:endParaRPr lang="en-US" sz="2500" kern="1200" dirty="0"/>
        </a:p>
      </dsp:txBody>
      <dsp:txXfrm>
        <a:off x="3176041" y="1804441"/>
        <a:ext cx="1530115" cy="958286"/>
      </dsp:txXfrm>
    </dsp:sp>
    <dsp:sp modelId="{E39AEF36-E64D-4053-84D1-A414C8206669}">
      <dsp:nvSpPr>
        <dsp:cNvPr id="0" name=""/>
        <dsp:cNvSpPr/>
      </dsp:nvSpPr>
      <dsp:spPr>
        <a:xfrm>
          <a:off x="3406872" y="2236808"/>
          <a:ext cx="3506860" cy="3506860"/>
        </a:xfrm>
        <a:custGeom>
          <a:avLst/>
          <a:gdLst/>
          <a:ahLst/>
          <a:cxnLst/>
          <a:rect l="0" t="0" r="0" b="0"/>
          <a:pathLst>
            <a:path>
              <a:moveTo>
                <a:pt x="1509228" y="17088"/>
              </a:moveTo>
              <a:arcTo wR="1753430" hR="1753430" stAng="15719660" swAng="960681"/>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7755ED9-D477-4F88-837B-84BBA88A6E25}">
      <dsp:nvSpPr>
        <dsp:cNvPr id="0" name=""/>
        <dsp:cNvSpPr/>
      </dsp:nvSpPr>
      <dsp:spPr>
        <a:xfrm>
          <a:off x="5562607" y="1752600"/>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Output</a:t>
          </a:r>
          <a:endParaRPr lang="en-US" sz="2500" kern="1200" dirty="0"/>
        </a:p>
      </dsp:txBody>
      <dsp:txXfrm>
        <a:off x="5614448" y="1804441"/>
        <a:ext cx="1530115" cy="958286"/>
      </dsp:txXfrm>
    </dsp:sp>
    <dsp:sp modelId="{2E124FD8-C354-4541-811B-A987AA2D604E}">
      <dsp:nvSpPr>
        <dsp:cNvPr id="0" name=""/>
        <dsp:cNvSpPr/>
      </dsp:nvSpPr>
      <dsp:spPr>
        <a:xfrm>
          <a:off x="2975297" y="330840"/>
          <a:ext cx="3506860" cy="3506860"/>
        </a:xfrm>
        <a:custGeom>
          <a:avLst/>
          <a:gdLst/>
          <a:ahLst/>
          <a:cxnLst/>
          <a:rect l="0" t="0" r="0" b="0"/>
          <a:pathLst>
            <a:path>
              <a:moveTo>
                <a:pt x="3151322" y="2811927"/>
              </a:moveTo>
              <a:arcTo wR="1753430" hR="1753430" stAng="2228002" swAng="2471064"/>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6680C99-ADC0-4A35-B199-4B51D46B4E6B}">
      <dsp:nvSpPr>
        <dsp:cNvPr id="0" name=""/>
        <dsp:cNvSpPr/>
      </dsp:nvSpPr>
      <dsp:spPr>
        <a:xfrm>
          <a:off x="3069301" y="3508446"/>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Feedback</a:t>
          </a:r>
          <a:endParaRPr lang="en-US" sz="2500" kern="1200" dirty="0"/>
        </a:p>
      </dsp:txBody>
      <dsp:txXfrm>
        <a:off x="3121142" y="3560287"/>
        <a:ext cx="1530115" cy="958286"/>
      </dsp:txXfrm>
    </dsp:sp>
    <dsp:sp modelId="{4DDECA1E-7711-413B-B0A0-F4DA49A98A2E}">
      <dsp:nvSpPr>
        <dsp:cNvPr id="0" name=""/>
        <dsp:cNvSpPr/>
      </dsp:nvSpPr>
      <dsp:spPr>
        <a:xfrm>
          <a:off x="1484549" y="338785"/>
          <a:ext cx="3506860" cy="3506860"/>
        </a:xfrm>
        <a:custGeom>
          <a:avLst/>
          <a:gdLst/>
          <a:ahLst/>
          <a:cxnLst/>
          <a:rect l="0" t="0" r="0" b="0"/>
          <a:pathLst>
            <a:path>
              <a:moveTo>
                <a:pt x="1240609" y="3430193"/>
              </a:moveTo>
              <a:arcTo wR="1753430" hR="1753430" stAng="6420343" swAng="2230835"/>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23F5F35-376A-4A5F-B343-25682131937F}">
      <dsp:nvSpPr>
        <dsp:cNvPr id="0" name=""/>
        <dsp:cNvSpPr/>
      </dsp:nvSpPr>
      <dsp:spPr>
        <a:xfrm>
          <a:off x="761998" y="1752599"/>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Input</a:t>
          </a:r>
          <a:endParaRPr lang="en-US" sz="2500" kern="1200" dirty="0"/>
        </a:p>
      </dsp:txBody>
      <dsp:txXfrm>
        <a:off x="813839" y="1804440"/>
        <a:ext cx="1530115" cy="958286"/>
      </dsp:txXfrm>
    </dsp:sp>
    <dsp:sp modelId="{95A409F3-EBA9-4AB4-8D3A-8D6FCCDB9D19}">
      <dsp:nvSpPr>
        <dsp:cNvPr id="0" name=""/>
        <dsp:cNvSpPr/>
      </dsp:nvSpPr>
      <dsp:spPr>
        <a:xfrm>
          <a:off x="1006567" y="2245343"/>
          <a:ext cx="3506860" cy="3506860"/>
        </a:xfrm>
        <a:custGeom>
          <a:avLst/>
          <a:gdLst/>
          <a:ahLst/>
          <a:cxnLst/>
          <a:rect l="0" t="0" r="0" b="0"/>
          <a:pathLst>
            <a:path>
              <a:moveTo>
                <a:pt x="1532825" y="13932"/>
              </a:moveTo>
              <a:arcTo wR="1753430" hR="1753430" stAng="15766336" swAng="867332"/>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59DF9E-F9C2-47B2-A620-7905B13EF33E}" type="datetimeFigureOut">
              <a:rPr lang="en-US" smtClean="0"/>
              <a:t>9/6/2012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2F5AAD-1186-4286-AEB4-9721FBF458C8}" type="slidenum">
              <a:rPr lang="en-US" smtClean="0"/>
              <a:t>‹#›</a:t>
            </a:fld>
            <a:endParaRPr lang="en-US"/>
          </a:p>
        </p:txBody>
      </p:sp>
    </p:spTree>
    <p:extLst>
      <p:ext uri="{BB962C8B-B14F-4D97-AF65-F5344CB8AC3E}">
        <p14:creationId xmlns:p14="http://schemas.microsoft.com/office/powerpoint/2010/main" val="21956600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BA30257-8D6B-499C-AF39-63495B1E1AE8}" type="datetimeFigureOut">
              <a:rPr lang="en-US" smtClean="0"/>
              <a:pPr/>
              <a:t>9/6/2012</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8762F7E4-2B3C-488A-A8C6-99932565DF5F}"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A30257-8D6B-499C-AF39-63495B1E1AE8}"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62F7E4-2B3C-488A-A8C6-99932565D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30257-8D6B-499C-AF39-63495B1E1AE8}"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8762F7E4-2B3C-488A-A8C6-99932565D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30257-8D6B-499C-AF39-63495B1E1AE8}"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62F7E4-2B3C-488A-A8C6-99932565DF5F}"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BA30257-8D6B-499C-AF39-63495B1E1AE8}" type="datetimeFigureOut">
              <a:rPr lang="en-US" smtClean="0"/>
              <a:pPr/>
              <a:t>9/6/2012</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8762F7E4-2B3C-488A-A8C6-99932565DF5F}"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A30257-8D6B-499C-AF39-63495B1E1AE8}" type="datetimeFigureOut">
              <a:rPr lang="en-US" smtClean="0"/>
              <a:pPr/>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62F7E4-2B3C-488A-A8C6-99932565DF5F}"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A30257-8D6B-499C-AF39-63495B1E1AE8}" type="datetimeFigureOut">
              <a:rPr lang="en-US" smtClean="0"/>
              <a:pPr/>
              <a:t>9/6/2012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62F7E4-2B3C-488A-A8C6-99932565DF5F}"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A30257-8D6B-499C-AF39-63495B1E1AE8}" type="datetimeFigureOut">
              <a:rPr lang="en-US" smtClean="0"/>
              <a:pPr/>
              <a:t>9/6/2012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62F7E4-2B3C-488A-A8C6-99932565DF5F}"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BA30257-8D6B-499C-AF39-63495B1E1AE8}" type="datetimeFigureOut">
              <a:rPr lang="en-US" smtClean="0"/>
              <a:pPr/>
              <a:t>9/6/2012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62F7E4-2B3C-488A-A8C6-99932565D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A30257-8D6B-499C-AF39-63495B1E1AE8}" type="datetimeFigureOut">
              <a:rPr lang="en-US" smtClean="0"/>
              <a:pPr/>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8762F7E4-2B3C-488A-A8C6-99932565DF5F}"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A30257-8D6B-499C-AF39-63495B1E1AE8}" type="datetimeFigureOut">
              <a:rPr lang="en-US" smtClean="0"/>
              <a:pPr/>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62F7E4-2B3C-488A-A8C6-99932565DF5F}"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BA30257-8D6B-499C-AF39-63495B1E1AE8}" type="datetimeFigureOut">
              <a:rPr lang="en-US" smtClean="0"/>
              <a:pPr/>
              <a:t>9/6/2012</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8762F7E4-2B3C-488A-A8C6-99932565D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rGaj2VImQe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of Technology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732574"/>
            <a:ext cx="4953000" cy="4820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6061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Democritus</a:t>
            </a:r>
          </a:p>
          <a:p>
            <a:pPr lvl="1"/>
            <a:r>
              <a:rPr lang="en-US" sz="2400" dirty="0" smtClean="0"/>
              <a:t>Technology imitates nature</a:t>
            </a:r>
          </a:p>
          <a:p>
            <a:r>
              <a:rPr lang="en-US" sz="2400" dirty="0" smtClean="0"/>
              <a:t>Aristotle</a:t>
            </a:r>
          </a:p>
          <a:p>
            <a:pPr lvl="1"/>
            <a:r>
              <a:rPr lang="en-US" sz="2400" dirty="0" smtClean="0"/>
              <a:t>Nature is not connected to technology</a:t>
            </a:r>
          </a:p>
          <a:p>
            <a:pPr lvl="2"/>
            <a:r>
              <a:rPr lang="en-US" sz="2400" dirty="0" smtClean="0"/>
              <a:t>Technology cannot reproduce itself, as natural objects</a:t>
            </a:r>
          </a:p>
          <a:p>
            <a:pPr lvl="2"/>
            <a:r>
              <a:rPr lang="en-US" sz="2400" dirty="0" smtClean="0"/>
              <a:t>Nature “inner driving” instead of “external” benefits</a:t>
            </a:r>
          </a:p>
          <a:p>
            <a:r>
              <a:rPr lang="en-US" sz="2400" dirty="0" err="1" smtClean="0"/>
              <a:t>Biomimicry</a:t>
            </a:r>
            <a:endParaRPr lang="en-US" sz="2400" dirty="0" smtClean="0"/>
          </a:p>
          <a:p>
            <a:pPr lvl="1"/>
            <a:r>
              <a:rPr lang="en-US" sz="2400" dirty="0" smtClean="0"/>
              <a:t>What are some examples?</a:t>
            </a:r>
          </a:p>
        </p:txBody>
      </p:sp>
      <p:sp>
        <p:nvSpPr>
          <p:cNvPr id="2" name="Title 1"/>
          <p:cNvSpPr>
            <a:spLocks noGrp="1"/>
          </p:cNvSpPr>
          <p:nvPr>
            <p:ph type="title"/>
          </p:nvPr>
        </p:nvSpPr>
        <p:spPr/>
        <p:txBody>
          <a:bodyPr/>
          <a:lstStyle/>
          <a:p>
            <a:r>
              <a:rPr lang="en-US" dirty="0" smtClean="0"/>
              <a:t>Early Philosophy of Tech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Epistemology </a:t>
            </a:r>
          </a:p>
          <a:p>
            <a:pPr lvl="1"/>
            <a:r>
              <a:rPr lang="en-US" dirty="0" smtClean="0"/>
              <a:t>The nature of technical knowledge; the nature of technical explanation</a:t>
            </a:r>
          </a:p>
          <a:p>
            <a:r>
              <a:rPr lang="en-US" dirty="0" smtClean="0"/>
              <a:t>Metaphysics</a:t>
            </a:r>
          </a:p>
          <a:p>
            <a:pPr lvl="1"/>
            <a:r>
              <a:rPr lang="en-US" dirty="0" smtClean="0"/>
              <a:t>Difference between being “natural” and “artificial”; How technology transforms human nature. </a:t>
            </a:r>
          </a:p>
          <a:p>
            <a:r>
              <a:rPr lang="en-US" dirty="0" smtClean="0"/>
              <a:t>Moral Philosophy</a:t>
            </a:r>
          </a:p>
          <a:p>
            <a:pPr lvl="1"/>
            <a:r>
              <a:rPr lang="en-US" dirty="0" smtClean="0"/>
              <a:t>Ethics and Technology; is technology “value neutral” or “value laden”; Appropriate limits to technology?</a:t>
            </a:r>
          </a:p>
          <a:p>
            <a:r>
              <a:rPr lang="en-US" dirty="0" smtClean="0"/>
              <a:t>Political Philosophy</a:t>
            </a:r>
          </a:p>
          <a:p>
            <a:pPr lvl="1"/>
            <a:r>
              <a:rPr lang="en-US" dirty="0" smtClean="0"/>
              <a:t>Technology impact on rights and liberties; How decisions are made; Distribution of benefits and burdens of technology. </a:t>
            </a:r>
          </a:p>
          <a:p>
            <a:r>
              <a:rPr lang="en-US" dirty="0" smtClean="0"/>
              <a:t>Environmental Philosophy</a:t>
            </a:r>
          </a:p>
          <a:p>
            <a:pPr lvl="1"/>
            <a:r>
              <a:rPr lang="en-US" dirty="0" smtClean="0"/>
              <a:t>Superior – Nature/Technology? ; impact of technology; biotech.</a:t>
            </a:r>
          </a:p>
        </p:txBody>
      </p:sp>
      <p:sp>
        <p:nvSpPr>
          <p:cNvPr id="2" name="Title 1"/>
          <p:cNvSpPr>
            <a:spLocks noGrp="1"/>
          </p:cNvSpPr>
          <p:nvPr>
            <p:ph type="title"/>
          </p:nvPr>
        </p:nvSpPr>
        <p:spPr/>
        <p:txBody>
          <a:bodyPr/>
          <a:lstStyle/>
          <a:p>
            <a:r>
              <a:rPr lang="en-US" dirty="0" smtClean="0"/>
              <a:t>Questions of Philosophy?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Neutrality</a:t>
            </a:r>
          </a:p>
          <a:p>
            <a:pPr lvl="1"/>
            <a:r>
              <a:rPr lang="en-US" dirty="0" smtClean="0"/>
              <a:t>Tool can be used for good or bad purposes</a:t>
            </a:r>
          </a:p>
          <a:p>
            <a:r>
              <a:rPr lang="en-US" dirty="0" smtClean="0"/>
              <a:t>Determinism</a:t>
            </a:r>
          </a:p>
          <a:p>
            <a:pPr lvl="1"/>
            <a:r>
              <a:rPr lang="en-US" dirty="0" smtClean="0"/>
              <a:t>The driving force of history</a:t>
            </a:r>
          </a:p>
          <a:p>
            <a:r>
              <a:rPr lang="en-US" dirty="0" smtClean="0"/>
              <a:t>Autonomy</a:t>
            </a:r>
          </a:p>
          <a:p>
            <a:pPr lvl="1"/>
            <a:r>
              <a:rPr lang="en-US" dirty="0" smtClean="0"/>
              <a:t>Frankenstein’s monster that is increasingly beyond our control</a:t>
            </a:r>
          </a:p>
          <a:p>
            <a:r>
              <a:rPr lang="en-US" dirty="0" smtClean="0"/>
              <a:t>Social Construction</a:t>
            </a:r>
          </a:p>
          <a:p>
            <a:pPr lvl="1"/>
            <a:r>
              <a:rPr lang="en-US" dirty="0" smtClean="0"/>
              <a:t>Man made things that shape society, which in turn, shape technological development. Humans, Tech and context fit together like a puzzle. (Kaplan, 2009 p. XIV)</a:t>
            </a:r>
            <a:endParaRPr lang="en-US" dirty="0"/>
          </a:p>
        </p:txBody>
      </p:sp>
      <p:sp>
        <p:nvSpPr>
          <p:cNvPr id="2" name="Title 1"/>
          <p:cNvSpPr>
            <a:spLocks noGrp="1"/>
          </p:cNvSpPr>
          <p:nvPr>
            <p:ph type="title"/>
          </p:nvPr>
        </p:nvSpPr>
        <p:spPr/>
        <p:txBody>
          <a:bodyPr>
            <a:normAutofit fontScale="90000"/>
          </a:bodyPr>
          <a:lstStyle/>
          <a:p>
            <a:r>
              <a:rPr lang="en-US" dirty="0" smtClean="0"/>
              <a:t>Four Classic Theories of Technology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essence of technology is by no means anything technological. Thus we shall never experience our relationship to the essence of technology so long as we merely conceive and push forward the technological, put up with it, or evade it. Everywhere we remain </a:t>
            </a:r>
            <a:r>
              <a:rPr lang="en-US" dirty="0" err="1" smtClean="0"/>
              <a:t>unfree</a:t>
            </a:r>
            <a:r>
              <a:rPr lang="en-US" dirty="0" smtClean="0"/>
              <a:t> and chained to technology, whether we passionately affirm or deny it. But we are delivered over to it in the worst possible way when we regard it as something neutral; for this conception of it, to which today we particularly like to do homage, makes us utterly blind to the essence of technology. (p. 35)</a:t>
            </a:r>
          </a:p>
          <a:p>
            <a:pPr>
              <a:buNone/>
            </a:pPr>
            <a:r>
              <a:rPr lang="en-US" dirty="0" smtClean="0"/>
              <a:t>					Martin Heidegger</a:t>
            </a:r>
          </a:p>
          <a:p>
            <a:pPr>
              <a:buNone/>
            </a:pPr>
            <a:endParaRPr lang="en-US" dirty="0"/>
          </a:p>
        </p:txBody>
      </p:sp>
      <p:sp>
        <p:nvSpPr>
          <p:cNvPr id="2" name="Title 1"/>
          <p:cNvSpPr>
            <a:spLocks noGrp="1"/>
          </p:cNvSpPr>
          <p:nvPr>
            <p:ph type="title"/>
          </p:nvPr>
        </p:nvSpPr>
        <p:spPr/>
        <p:txBody>
          <a:bodyPr>
            <a:normAutofit/>
          </a:bodyPr>
          <a:lstStyle/>
          <a:p>
            <a:r>
              <a:rPr lang="en-US" dirty="0" smtClean="0"/>
              <a:t>Question Concerning Technology…..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Patterns</a:t>
            </a:r>
          </a:p>
          <a:p>
            <a:pPr lvl="1"/>
            <a:r>
              <a:rPr lang="en-US" sz="2400" dirty="0" smtClean="0"/>
              <a:t>Regular</a:t>
            </a:r>
          </a:p>
          <a:p>
            <a:pPr lvl="1"/>
            <a:r>
              <a:rPr lang="en-US" sz="2400" dirty="0" smtClean="0"/>
              <a:t>Repeat</a:t>
            </a:r>
          </a:p>
          <a:p>
            <a:r>
              <a:rPr lang="en-US" sz="2400" dirty="0" smtClean="0"/>
              <a:t>Ripple effect</a:t>
            </a:r>
          </a:p>
          <a:p>
            <a:pPr lvl="1"/>
            <a:r>
              <a:rPr lang="en-US" sz="2400" dirty="0" smtClean="0"/>
              <a:t>What are some “</a:t>
            </a:r>
            <a:r>
              <a:rPr lang="en-US" sz="2400" dirty="0" smtClean="0">
                <a:hlinkClick r:id="rId2"/>
              </a:rPr>
              <a:t>technology ripples</a:t>
            </a:r>
            <a:r>
              <a:rPr lang="en-US" sz="2400" dirty="0" smtClean="0"/>
              <a:t>”?</a:t>
            </a:r>
            <a:endParaRPr lang="en-US" sz="2400" dirty="0"/>
          </a:p>
        </p:txBody>
      </p:sp>
      <p:sp>
        <p:nvSpPr>
          <p:cNvPr id="2" name="Title 1"/>
          <p:cNvSpPr>
            <a:spLocks noGrp="1"/>
          </p:cNvSpPr>
          <p:nvPr>
            <p:ph type="title"/>
          </p:nvPr>
        </p:nvSpPr>
        <p:spPr/>
        <p:txBody>
          <a:bodyPr/>
          <a:lstStyle/>
          <a:p>
            <a:r>
              <a:rPr lang="en-US" dirty="0" smtClean="0"/>
              <a:t>Cause and Effect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System</a:t>
            </a:r>
          </a:p>
          <a:p>
            <a:pPr lvl="1"/>
            <a:r>
              <a:rPr lang="en-US" sz="2400" dirty="0" smtClean="0"/>
              <a:t>Aggregate of two ore more physical components and a set of disciplines or procedures by means of which they interact.</a:t>
            </a:r>
          </a:p>
          <a:p>
            <a:pPr lvl="2"/>
            <a:r>
              <a:rPr lang="en-US" sz="2400" dirty="0" smtClean="0"/>
              <a:t>“Stuff working together”</a:t>
            </a:r>
          </a:p>
          <a:p>
            <a:r>
              <a:rPr lang="en-US" sz="2400" dirty="0" smtClean="0"/>
              <a:t>Understanding Systems</a:t>
            </a:r>
          </a:p>
          <a:p>
            <a:pPr lvl="1"/>
            <a:r>
              <a:rPr lang="en-US" sz="2400" dirty="0" smtClean="0"/>
              <a:t>Subsystems</a:t>
            </a:r>
          </a:p>
          <a:p>
            <a:pPr lvl="1"/>
            <a:r>
              <a:rPr lang="en-US" sz="2400" dirty="0" smtClean="0"/>
              <a:t>Reductionism</a:t>
            </a:r>
          </a:p>
          <a:p>
            <a:pPr lvl="2"/>
            <a:r>
              <a:rPr lang="en-US" sz="2400" dirty="0" smtClean="0"/>
              <a:t>Only as far as needed</a:t>
            </a:r>
          </a:p>
          <a:p>
            <a:r>
              <a:rPr lang="en-US" sz="2400" dirty="0" smtClean="0"/>
              <a:t>What are some technology systems?</a:t>
            </a:r>
            <a:endParaRPr lang="en-US" sz="2400" dirty="0"/>
          </a:p>
        </p:txBody>
      </p:sp>
      <p:sp>
        <p:nvSpPr>
          <p:cNvPr id="2" name="Title 1"/>
          <p:cNvSpPr>
            <a:spLocks noGrp="1"/>
          </p:cNvSpPr>
          <p:nvPr>
            <p:ph type="title"/>
          </p:nvPr>
        </p:nvSpPr>
        <p:spPr/>
        <p:txBody>
          <a:bodyPr/>
          <a:lstStyle/>
          <a:p>
            <a:r>
              <a:rPr lang="en-US" dirty="0" smtClean="0"/>
              <a:t>Technology Systems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85800" y="11430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dirty="0" smtClean="0"/>
              <a:t>Systems Model</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917192"/>
            <a:ext cx="8407893" cy="4407408"/>
          </a:xfrm>
        </p:spPr>
        <p:txBody>
          <a:bodyPr>
            <a:normAutofit/>
          </a:bodyPr>
          <a:lstStyle/>
          <a:p>
            <a:r>
              <a:rPr lang="en-US" sz="4000" dirty="0" smtClean="0"/>
              <a:t>Inventor </a:t>
            </a:r>
            <a:r>
              <a:rPr lang="en-US" sz="4000" dirty="0"/>
              <a:t>Card</a:t>
            </a:r>
          </a:p>
        </p:txBody>
      </p:sp>
      <p:sp>
        <p:nvSpPr>
          <p:cNvPr id="2" name="Title 1"/>
          <p:cNvSpPr>
            <a:spLocks noGrp="1"/>
          </p:cNvSpPr>
          <p:nvPr>
            <p:ph type="title"/>
          </p:nvPr>
        </p:nvSpPr>
        <p:spPr/>
        <p:txBody>
          <a:bodyPr/>
          <a:lstStyle/>
          <a:p>
            <a:r>
              <a:rPr lang="en-US" dirty="0" smtClean="0"/>
              <a:t>Assignment</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57" y="2591218"/>
            <a:ext cx="7261643" cy="4038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12154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497</TotalTime>
  <Words>384</Words>
  <Application>Microsoft Office PowerPoint</Application>
  <PresentationFormat>On-screen Show (4:3)</PresentationFormat>
  <Paragraphs>55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Grid</vt:lpstr>
      <vt:lpstr>Philosophy of Technology</vt:lpstr>
      <vt:lpstr>Early Philosophy of Tech</vt:lpstr>
      <vt:lpstr>Questions of Philosophy?</vt:lpstr>
      <vt:lpstr>Four Classic Theories of Technology </vt:lpstr>
      <vt:lpstr>Question Concerning Technology…..</vt:lpstr>
      <vt:lpstr>Cause and Effect</vt:lpstr>
      <vt:lpstr>Technology Systems</vt:lpstr>
      <vt:lpstr>Systems Model</vt:lpstr>
      <vt:lpstr>Assignment</vt:lpstr>
      <vt:lpstr>PowerPoint Presentation</vt:lpstr>
    </vt:vector>
  </TitlesOfParts>
  <Company>Illinois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Technology?</dc:title>
  <dc:creator>Department of Technology</dc:creator>
  <cp:lastModifiedBy>Big Red</cp:lastModifiedBy>
  <cp:revision>38</cp:revision>
  <dcterms:created xsi:type="dcterms:W3CDTF">2010-08-24T15:50:51Z</dcterms:created>
  <dcterms:modified xsi:type="dcterms:W3CDTF">2012-09-06T12:59:48Z</dcterms:modified>
</cp:coreProperties>
</file>