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58" r:id="rId5"/>
    <p:sldId id="261" r:id="rId6"/>
    <p:sldId id="262" r:id="rId7"/>
    <p:sldId id="260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4400"/>
            <a:ext cx="8458200" cy="1470025"/>
          </a:xfrm>
        </p:spPr>
        <p:txBody>
          <a:bodyPr/>
          <a:lstStyle/>
          <a:p>
            <a:r>
              <a:rPr lang="en-US" dirty="0" smtClean="0"/>
              <a:t>Standards-based Curriculum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make sure that your curriculum is standards-based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78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Standards for Technological Literacy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20: Students will develop an understanding of an be able to select and use construction technologies</a:t>
            </a:r>
          </a:p>
          <a:p>
            <a:pPr lvl="1"/>
            <a:r>
              <a:rPr lang="en-US" dirty="0" smtClean="0"/>
              <a:t>People live, work, and go to school in buildings, which are of different types.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731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Mathematics – Grade 3</a:t>
            </a:r>
          </a:p>
          <a:p>
            <a:pPr lvl="1"/>
            <a:r>
              <a:rPr lang="en-US" dirty="0">
                <a:solidFill>
                  <a:srgbClr val="00B0F0"/>
                </a:solidFill>
              </a:rPr>
              <a:t>Geometric measurement: understand concepts of area and </a:t>
            </a:r>
            <a:r>
              <a:rPr lang="en-US" dirty="0" smtClean="0">
                <a:solidFill>
                  <a:srgbClr val="00B0F0"/>
                </a:solidFill>
              </a:rPr>
              <a:t>relate area </a:t>
            </a:r>
            <a:r>
              <a:rPr lang="en-US" dirty="0">
                <a:solidFill>
                  <a:srgbClr val="00B0F0"/>
                </a:solidFill>
              </a:rPr>
              <a:t>to multiplication and to addition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lvl="2"/>
            <a:r>
              <a:rPr lang="en-US" dirty="0" smtClean="0">
                <a:solidFill>
                  <a:srgbClr val="00B0F0"/>
                </a:solidFill>
              </a:rPr>
              <a:t>#7 Relate area to the operations of multiplication and addition</a:t>
            </a:r>
          </a:p>
          <a:p>
            <a:pPr lvl="3"/>
            <a:r>
              <a:rPr lang="en-US" dirty="0"/>
              <a:t>b. Multiply side lengths to find areas of rectangles with </a:t>
            </a:r>
            <a:r>
              <a:rPr lang="en-US" dirty="0" smtClean="0"/>
              <a:t>whole number side </a:t>
            </a:r>
            <a:r>
              <a:rPr lang="en-US" dirty="0"/>
              <a:t>lengths in the context of solving real world </a:t>
            </a:r>
            <a:r>
              <a:rPr lang="en-US" dirty="0" smtClean="0"/>
              <a:t>and mathematical </a:t>
            </a:r>
            <a:r>
              <a:rPr lang="en-US" dirty="0"/>
              <a:t>problems, and represent whole-number products </a:t>
            </a:r>
            <a:r>
              <a:rPr lang="en-US" dirty="0" smtClean="0"/>
              <a:t>as rectangular </a:t>
            </a:r>
            <a:r>
              <a:rPr lang="en-US" dirty="0"/>
              <a:t>areas in mathematical reasoning.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2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Now, Use Those Standards to </a:t>
            </a:r>
            <a:r>
              <a:rPr lang="en-US" smtClean="0"/>
              <a:t>Develop Assessments </a:t>
            </a:r>
            <a:r>
              <a:rPr lang="en-US" dirty="0" smtClean="0"/>
              <a:t>&amp; Drive Lesson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2888"/>
            <a:ext cx="8229600" cy="4020312"/>
          </a:xfrm>
        </p:spPr>
        <p:txBody>
          <a:bodyPr/>
          <a:lstStyle/>
          <a:p>
            <a:r>
              <a:rPr lang="en-US" dirty="0" smtClean="0"/>
              <a:t>How will we know that they have achieved the knowledge and abilities specified in the standards?</a:t>
            </a:r>
          </a:p>
          <a:p>
            <a:r>
              <a:rPr lang="en-US" dirty="0" smtClean="0"/>
              <a:t>What essential questions would prove attainment?</a:t>
            </a:r>
          </a:p>
          <a:p>
            <a:r>
              <a:rPr lang="en-US" dirty="0" smtClean="0"/>
              <a:t>What learning experiences would deliver the goods?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5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/>
          <a:lstStyle/>
          <a:p>
            <a:r>
              <a:rPr lang="en-US" dirty="0" smtClean="0"/>
              <a:t>Standards-based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Have a general idea about the topic to be taught</a:t>
            </a:r>
          </a:p>
          <a:p>
            <a:r>
              <a:rPr lang="en-US" dirty="0" smtClean="0"/>
              <a:t>Review standards to determine what needs to be delivered</a:t>
            </a:r>
          </a:p>
          <a:p>
            <a:r>
              <a:rPr lang="en-US" dirty="0" smtClean="0"/>
              <a:t>Assessment: Determine how you will measure achievement</a:t>
            </a:r>
          </a:p>
          <a:p>
            <a:r>
              <a:rPr lang="en-US" dirty="0" smtClean="0"/>
              <a:t>Determine what students must know &amp; be able to do</a:t>
            </a:r>
          </a:p>
          <a:p>
            <a:r>
              <a:rPr lang="en-US" dirty="0" smtClean="0"/>
              <a:t>Plan the lesson</a:t>
            </a:r>
          </a:p>
          <a:p>
            <a:r>
              <a:rPr lang="en-US" dirty="0" smtClean="0"/>
              <a:t>Assess the students/determine if additional instruction is needed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54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Standards-based Doesn’t Require Abandoning Current Projects/Lessons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But, must be aligned with standards</a:t>
            </a:r>
          </a:p>
          <a:p>
            <a:r>
              <a:rPr lang="en-US" dirty="0" smtClean="0"/>
              <a:t>Brushing past vs. delivering standards</a:t>
            </a:r>
          </a:p>
          <a:p>
            <a:r>
              <a:rPr lang="en-US" dirty="0" smtClean="0"/>
              <a:t>Emphasis on knowing that content is learned</a:t>
            </a:r>
          </a:p>
          <a:p>
            <a:r>
              <a:rPr lang="en-US" dirty="0" smtClean="0"/>
              <a:t>Takes time, practice, professional judgment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73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Let’s Assume that you have a General Idea about a Topic to be Taught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and analyze the standard to be met</a:t>
            </a:r>
          </a:p>
          <a:p>
            <a:pPr lvl="1"/>
            <a:r>
              <a:rPr lang="en-US" dirty="0" smtClean="0"/>
              <a:t>Use selective abandonment to prioritize content</a:t>
            </a:r>
          </a:p>
          <a:p>
            <a:pPr lvl="2"/>
            <a:r>
              <a:rPr lang="en-US" u="sng" dirty="0" smtClean="0"/>
              <a:t>Essential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Has real-life application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Fundamental step in a larger process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Based in the present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Helps student function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Vital concept</a:t>
            </a:r>
          </a:p>
          <a:p>
            <a:pPr marL="8915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9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Let’s Assume that you have a General Idea about a Topic to be Taught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and analyze the standard to be met</a:t>
            </a:r>
          </a:p>
          <a:p>
            <a:pPr lvl="1"/>
            <a:r>
              <a:rPr lang="en-US" dirty="0" smtClean="0"/>
              <a:t>Use selective abandonment to prioritize content</a:t>
            </a:r>
          </a:p>
          <a:p>
            <a:pPr lvl="2"/>
            <a:r>
              <a:rPr lang="en-US" u="sng" dirty="0" smtClean="0"/>
              <a:t>Supportive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Linked to a curriculum objective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Promotes independent study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Can be more fully developed in another subject area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Provokes student interest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Provides opportunities for student to expand knowledge</a:t>
            </a:r>
          </a:p>
          <a:p>
            <a:pPr marL="8915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09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Let’s Assume that you have a General Idea about a Topic to be Taught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and analyze the standard to be met</a:t>
            </a:r>
          </a:p>
          <a:p>
            <a:pPr lvl="1"/>
            <a:r>
              <a:rPr lang="en-US" dirty="0" smtClean="0"/>
              <a:t>Use selective abandonment to prioritize content</a:t>
            </a:r>
          </a:p>
          <a:p>
            <a:pPr lvl="2"/>
            <a:r>
              <a:rPr lang="en-US" u="sng" dirty="0" smtClean="0"/>
              <a:t>Extraneous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Knowledge theory without practical application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Fun but not linked directly to curriculum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Only exercises know materials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Does not promote positive group interdependence</a:t>
            </a:r>
          </a:p>
          <a:p>
            <a:pPr marL="8915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0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believe that all elementary students need basic knowledge of human-built structures and habitats to be STEM proficient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13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Standards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grade appropriate standards and frameworks</a:t>
            </a:r>
          </a:p>
          <a:p>
            <a:r>
              <a:rPr lang="en-US" dirty="0" smtClean="0"/>
              <a:t>Review National Science Standards</a:t>
            </a:r>
          </a:p>
          <a:p>
            <a:r>
              <a:rPr lang="en-US" dirty="0" smtClean="0"/>
              <a:t>Review Standards for Technological Literacy</a:t>
            </a:r>
          </a:p>
          <a:p>
            <a:r>
              <a:rPr lang="en-US" dirty="0" smtClean="0"/>
              <a:t>Review Common Core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68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Science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F.3. NATURAL RESOURCES</a:t>
            </a:r>
            <a:endParaRPr lang="en-US" dirty="0"/>
          </a:p>
          <a:p>
            <a:pPr lvl="1"/>
            <a:r>
              <a:rPr lang="en-US" dirty="0"/>
              <a:t>Human populations use resources in the environment in order to maintain and improve their existence. Natural resources have been and will continue to be used to maintain human populations.</a:t>
            </a:r>
          </a:p>
        </p:txBody>
      </p:sp>
    </p:spTree>
    <p:extLst>
      <p:ext uri="{BB962C8B-B14F-4D97-AF65-F5344CB8AC3E}">
        <p14:creationId xmlns:p14="http://schemas.microsoft.com/office/powerpoint/2010/main" val="3200607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</TotalTime>
  <Words>485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Standards-based Curriculum Development</vt:lpstr>
      <vt:lpstr>Standards-based Development</vt:lpstr>
      <vt:lpstr>Standards-based Doesn’t Require Abandoning Current Projects/Lessons</vt:lpstr>
      <vt:lpstr>So, Let’s Assume that you have a General Idea about a Topic to be Taught</vt:lpstr>
      <vt:lpstr>So, Let’s Assume that you have a General Idea about a Topic to be Taught</vt:lpstr>
      <vt:lpstr>So, Let’s Assume that you have a General Idea about a Topic to be Taught</vt:lpstr>
      <vt:lpstr>Sample</vt:lpstr>
      <vt:lpstr>Standards Selection</vt:lpstr>
      <vt:lpstr>National Science Standards</vt:lpstr>
      <vt:lpstr>Standards for Technological Literacy</vt:lpstr>
      <vt:lpstr>Mathematics</vt:lpstr>
      <vt:lpstr>Now, Use Those Standards to Develop Assessments &amp; Drive Lesson Development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Standards-based Curriculum Development</dc:title>
  <dc:creator>Michael Daugherty</dc:creator>
  <cp:lastModifiedBy>Michael Daugherty</cp:lastModifiedBy>
  <cp:revision>7</cp:revision>
  <dcterms:created xsi:type="dcterms:W3CDTF">2012-10-18T14:20:06Z</dcterms:created>
  <dcterms:modified xsi:type="dcterms:W3CDTF">2012-10-18T15:36:11Z</dcterms:modified>
</cp:coreProperties>
</file>