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2" r:id="rId3"/>
    <p:sldId id="261" r:id="rId4"/>
    <p:sldId id="257" r:id="rId5"/>
    <p:sldId id="258" r:id="rId6"/>
    <p:sldId id="259" r:id="rId7"/>
    <p:sldId id="263" r:id="rId8"/>
    <p:sldId id="26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63" autoAdjust="0"/>
    <p:restoredTop sz="94660"/>
  </p:normalViewPr>
  <p:slideViewPr>
    <p:cSldViewPr snapToGrid="0">
      <p:cViewPr varScale="1">
        <p:scale>
          <a:sx n="106" d="100"/>
          <a:sy n="106" d="100"/>
        </p:scale>
        <p:origin x="48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AC3ABD-753D-475D-8AD7-A6C1592B1513}" type="datetimeFigureOut">
              <a:rPr lang="en-US" smtClean="0"/>
              <a:t>1/17/2018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EF09C0-6EEE-4636-847E-C0E9DAC056EC}" type="slidenum">
              <a:rPr lang="en-US" smtClean="0"/>
              <a:t>‹#›</a:t>
            </a:fld>
            <a:endParaRPr lang="en-US"/>
          </a:p>
        </p:txBody>
      </p:sp>
    </p:spTree>
    <p:extLst>
      <p:ext uri="{BB962C8B-B14F-4D97-AF65-F5344CB8AC3E}">
        <p14:creationId xmlns:p14="http://schemas.microsoft.com/office/powerpoint/2010/main" val="2266581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EF09C0-6EEE-4636-847E-C0E9DAC056EC}" type="slidenum">
              <a:rPr lang="en-US" smtClean="0"/>
              <a:t>2</a:t>
            </a:fld>
            <a:endParaRPr lang="en-US"/>
          </a:p>
        </p:txBody>
      </p:sp>
    </p:spTree>
    <p:extLst>
      <p:ext uri="{BB962C8B-B14F-4D97-AF65-F5344CB8AC3E}">
        <p14:creationId xmlns:p14="http://schemas.microsoft.com/office/powerpoint/2010/main" val="32869943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03C0ABC-2640-4EA0-90F2-6B5E6C8DC948}" type="datetimeFigureOut">
              <a:rPr lang="en-US" smtClean="0"/>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3B8586-AB0C-4067-8132-9847D356C996}" type="slidenum">
              <a:rPr lang="en-US" smtClean="0"/>
              <a:t>‹#›</a:t>
            </a:fld>
            <a:endParaRPr lang="en-US"/>
          </a:p>
        </p:txBody>
      </p:sp>
    </p:spTree>
    <p:extLst>
      <p:ext uri="{BB962C8B-B14F-4D97-AF65-F5344CB8AC3E}">
        <p14:creationId xmlns:p14="http://schemas.microsoft.com/office/powerpoint/2010/main" val="3089094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3C0ABC-2640-4EA0-90F2-6B5E6C8DC948}" type="datetimeFigureOut">
              <a:rPr lang="en-US" smtClean="0"/>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3B8586-AB0C-4067-8132-9847D356C996}" type="slidenum">
              <a:rPr lang="en-US" smtClean="0"/>
              <a:t>‹#›</a:t>
            </a:fld>
            <a:endParaRPr lang="en-US"/>
          </a:p>
        </p:txBody>
      </p:sp>
    </p:spTree>
    <p:extLst>
      <p:ext uri="{BB962C8B-B14F-4D97-AF65-F5344CB8AC3E}">
        <p14:creationId xmlns:p14="http://schemas.microsoft.com/office/powerpoint/2010/main" val="1069452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3C0ABC-2640-4EA0-90F2-6B5E6C8DC948}" type="datetimeFigureOut">
              <a:rPr lang="en-US" smtClean="0"/>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3B8586-AB0C-4067-8132-9847D356C996}" type="slidenum">
              <a:rPr lang="en-US" smtClean="0"/>
              <a:t>‹#›</a:t>
            </a:fld>
            <a:endParaRPr lang="en-US"/>
          </a:p>
        </p:txBody>
      </p:sp>
    </p:spTree>
    <p:extLst>
      <p:ext uri="{BB962C8B-B14F-4D97-AF65-F5344CB8AC3E}">
        <p14:creationId xmlns:p14="http://schemas.microsoft.com/office/powerpoint/2010/main" val="3260864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3C0ABC-2640-4EA0-90F2-6B5E6C8DC948}" type="datetimeFigureOut">
              <a:rPr lang="en-US" smtClean="0"/>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3B8586-AB0C-4067-8132-9847D356C996}" type="slidenum">
              <a:rPr lang="en-US" smtClean="0"/>
              <a:t>‹#›</a:t>
            </a:fld>
            <a:endParaRPr lang="en-US"/>
          </a:p>
        </p:txBody>
      </p:sp>
    </p:spTree>
    <p:extLst>
      <p:ext uri="{BB962C8B-B14F-4D97-AF65-F5344CB8AC3E}">
        <p14:creationId xmlns:p14="http://schemas.microsoft.com/office/powerpoint/2010/main" val="3046128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03C0ABC-2640-4EA0-90F2-6B5E6C8DC948}" type="datetimeFigureOut">
              <a:rPr lang="en-US" smtClean="0"/>
              <a:t>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3B8586-AB0C-4067-8132-9847D356C996}" type="slidenum">
              <a:rPr lang="en-US" smtClean="0"/>
              <a:t>‹#›</a:t>
            </a:fld>
            <a:endParaRPr lang="en-US"/>
          </a:p>
        </p:txBody>
      </p:sp>
    </p:spTree>
    <p:extLst>
      <p:ext uri="{BB962C8B-B14F-4D97-AF65-F5344CB8AC3E}">
        <p14:creationId xmlns:p14="http://schemas.microsoft.com/office/powerpoint/2010/main" val="2857085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03C0ABC-2640-4EA0-90F2-6B5E6C8DC948}" type="datetimeFigureOut">
              <a:rPr lang="en-US" smtClean="0"/>
              <a:t>1/17/2018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3B8586-AB0C-4067-8132-9847D356C996}" type="slidenum">
              <a:rPr lang="en-US" smtClean="0"/>
              <a:t>‹#›</a:t>
            </a:fld>
            <a:endParaRPr lang="en-US"/>
          </a:p>
        </p:txBody>
      </p:sp>
    </p:spTree>
    <p:extLst>
      <p:ext uri="{BB962C8B-B14F-4D97-AF65-F5344CB8AC3E}">
        <p14:creationId xmlns:p14="http://schemas.microsoft.com/office/powerpoint/2010/main" val="2208559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03C0ABC-2640-4EA0-90F2-6B5E6C8DC948}" type="datetimeFigureOut">
              <a:rPr lang="en-US" smtClean="0"/>
              <a:t>1/17/2018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3B8586-AB0C-4067-8132-9847D356C996}" type="slidenum">
              <a:rPr lang="en-US" smtClean="0"/>
              <a:t>‹#›</a:t>
            </a:fld>
            <a:endParaRPr lang="en-US"/>
          </a:p>
        </p:txBody>
      </p:sp>
    </p:spTree>
    <p:extLst>
      <p:ext uri="{BB962C8B-B14F-4D97-AF65-F5344CB8AC3E}">
        <p14:creationId xmlns:p14="http://schemas.microsoft.com/office/powerpoint/2010/main" val="621682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03C0ABC-2640-4EA0-90F2-6B5E6C8DC948}" type="datetimeFigureOut">
              <a:rPr lang="en-US" smtClean="0"/>
              <a:t>1/17/2018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3B8586-AB0C-4067-8132-9847D356C996}" type="slidenum">
              <a:rPr lang="en-US" smtClean="0"/>
              <a:t>‹#›</a:t>
            </a:fld>
            <a:endParaRPr lang="en-US"/>
          </a:p>
        </p:txBody>
      </p:sp>
    </p:spTree>
    <p:extLst>
      <p:ext uri="{BB962C8B-B14F-4D97-AF65-F5344CB8AC3E}">
        <p14:creationId xmlns:p14="http://schemas.microsoft.com/office/powerpoint/2010/main" val="348675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3C0ABC-2640-4EA0-90F2-6B5E6C8DC948}" type="datetimeFigureOut">
              <a:rPr lang="en-US" smtClean="0"/>
              <a:t>1/17/2018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3B8586-AB0C-4067-8132-9847D356C996}" type="slidenum">
              <a:rPr lang="en-US" smtClean="0"/>
              <a:t>‹#›</a:t>
            </a:fld>
            <a:endParaRPr lang="en-US"/>
          </a:p>
        </p:txBody>
      </p:sp>
    </p:spTree>
    <p:extLst>
      <p:ext uri="{BB962C8B-B14F-4D97-AF65-F5344CB8AC3E}">
        <p14:creationId xmlns:p14="http://schemas.microsoft.com/office/powerpoint/2010/main" val="2830675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03C0ABC-2640-4EA0-90F2-6B5E6C8DC948}" type="datetimeFigureOut">
              <a:rPr lang="en-US" smtClean="0"/>
              <a:t>1/17/2018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3B8586-AB0C-4067-8132-9847D356C996}" type="slidenum">
              <a:rPr lang="en-US" smtClean="0"/>
              <a:t>‹#›</a:t>
            </a:fld>
            <a:endParaRPr lang="en-US"/>
          </a:p>
        </p:txBody>
      </p:sp>
    </p:spTree>
    <p:extLst>
      <p:ext uri="{BB962C8B-B14F-4D97-AF65-F5344CB8AC3E}">
        <p14:creationId xmlns:p14="http://schemas.microsoft.com/office/powerpoint/2010/main" val="3524060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03C0ABC-2640-4EA0-90F2-6B5E6C8DC948}" type="datetimeFigureOut">
              <a:rPr lang="en-US" smtClean="0"/>
              <a:t>1/17/2018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3B8586-AB0C-4067-8132-9847D356C996}" type="slidenum">
              <a:rPr lang="en-US" smtClean="0"/>
              <a:t>‹#›</a:t>
            </a:fld>
            <a:endParaRPr lang="en-US"/>
          </a:p>
        </p:txBody>
      </p:sp>
    </p:spTree>
    <p:extLst>
      <p:ext uri="{BB962C8B-B14F-4D97-AF65-F5344CB8AC3E}">
        <p14:creationId xmlns:p14="http://schemas.microsoft.com/office/powerpoint/2010/main" val="1316838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3C0ABC-2640-4EA0-90F2-6B5E6C8DC948}" type="datetimeFigureOut">
              <a:rPr lang="en-US" smtClean="0"/>
              <a:t>1/17/2018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3B8586-AB0C-4067-8132-9847D356C996}" type="slidenum">
              <a:rPr lang="en-US" smtClean="0"/>
              <a:t>‹#›</a:t>
            </a:fld>
            <a:endParaRPr lang="en-US"/>
          </a:p>
        </p:txBody>
      </p:sp>
    </p:spTree>
    <p:extLst>
      <p:ext uri="{BB962C8B-B14F-4D97-AF65-F5344CB8AC3E}">
        <p14:creationId xmlns:p14="http://schemas.microsoft.com/office/powerpoint/2010/main" val="15228208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Creativity</a:t>
            </a:r>
            <a:r>
              <a:rPr lang="en-US" dirty="0" smtClean="0"/>
              <a:t> </a:t>
            </a:r>
            <a:br>
              <a:rPr lang="en-US" dirty="0" smtClean="0"/>
            </a:br>
            <a:endParaRPr lang="en-US" dirty="0"/>
          </a:p>
        </p:txBody>
      </p:sp>
      <p:sp>
        <p:nvSpPr>
          <p:cNvPr id="3" name="Subtitle 2"/>
          <p:cNvSpPr>
            <a:spLocks noGrp="1"/>
          </p:cNvSpPr>
          <p:nvPr>
            <p:ph type="subTitle" idx="1"/>
          </p:nvPr>
        </p:nvSpPr>
        <p:spPr/>
        <p:txBody>
          <a:bodyPr/>
          <a:lstStyle/>
          <a:p>
            <a:r>
              <a:rPr lang="en-US" dirty="0" smtClean="0"/>
              <a:t>STEM 5023- Creativity and Innovation</a:t>
            </a:r>
          </a:p>
          <a:p>
            <a:r>
              <a:rPr lang="en-US" dirty="0" smtClean="0"/>
              <a:t>Angela Watson</a:t>
            </a:r>
            <a:endParaRPr lang="en-US" dirty="0"/>
          </a:p>
        </p:txBody>
      </p:sp>
    </p:spTree>
    <p:extLst>
      <p:ext uri="{BB962C8B-B14F-4D97-AF65-F5344CB8AC3E}">
        <p14:creationId xmlns:p14="http://schemas.microsoft.com/office/powerpoint/2010/main" val="1851789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My Motivation</a:t>
            </a:r>
            <a:endParaRPr lang="en-US" b="1" dirty="0"/>
          </a:p>
        </p:txBody>
      </p:sp>
      <p:sp>
        <p:nvSpPr>
          <p:cNvPr id="3" name="Content Placeholder 2"/>
          <p:cNvSpPr>
            <a:spLocks noGrp="1"/>
          </p:cNvSpPr>
          <p:nvPr>
            <p:ph idx="1"/>
          </p:nvPr>
        </p:nvSpPr>
        <p:spPr/>
        <p:txBody>
          <a:bodyPr/>
          <a:lstStyle/>
          <a:p>
            <a:r>
              <a:rPr lang="en-US" dirty="0" smtClean="0"/>
              <a:t>Why bother with STEM when kids can’t read?</a:t>
            </a:r>
          </a:p>
          <a:p>
            <a:pPr lvl="1"/>
            <a:r>
              <a:rPr lang="en-US" dirty="0" smtClean="0"/>
              <a:t>Structures to attach learning to</a:t>
            </a:r>
          </a:p>
          <a:p>
            <a:pPr lvl="1"/>
            <a:r>
              <a:rPr lang="en-US" dirty="0" smtClean="0"/>
              <a:t>Field trip research</a:t>
            </a:r>
          </a:p>
          <a:p>
            <a:pPr lvl="1"/>
            <a:endParaRPr lang="en-US" dirty="0"/>
          </a:p>
          <a:p>
            <a:r>
              <a:rPr lang="en-US" dirty="0" smtClean="0"/>
              <a:t>What does this prepare kids for?</a:t>
            </a:r>
          </a:p>
          <a:p>
            <a:pPr lvl="1"/>
            <a:r>
              <a:rPr lang="en-US" dirty="0" smtClean="0"/>
              <a:t>We don’t know what jobs or life will look like in 10-20+ years</a:t>
            </a:r>
          </a:p>
          <a:p>
            <a:pPr lvl="1"/>
            <a:r>
              <a:rPr lang="en-US" dirty="0" smtClean="0"/>
              <a:t>Life is not always black-and-white, right answer driven</a:t>
            </a:r>
          </a:p>
          <a:p>
            <a:pPr lvl="1"/>
            <a:r>
              <a:rPr lang="en-US" dirty="0" smtClean="0"/>
              <a:t>Creative thinking and problem solving skills are important</a:t>
            </a:r>
            <a:endParaRPr lang="en-US" dirty="0"/>
          </a:p>
        </p:txBody>
      </p:sp>
    </p:spTree>
    <p:extLst>
      <p:ext uri="{BB962C8B-B14F-4D97-AF65-F5344CB8AC3E}">
        <p14:creationId xmlns:p14="http://schemas.microsoft.com/office/powerpoint/2010/main" val="2984917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a:t>
            </a:r>
            <a:r>
              <a:rPr lang="en-US" b="1" dirty="0" smtClean="0"/>
              <a:t>reativity</a:t>
            </a:r>
            <a:endParaRPr lang="en-US" b="1" dirty="0"/>
          </a:p>
        </p:txBody>
      </p:sp>
      <p:sp>
        <p:nvSpPr>
          <p:cNvPr id="3" name="Content Placeholder 2"/>
          <p:cNvSpPr>
            <a:spLocks noGrp="1"/>
          </p:cNvSpPr>
          <p:nvPr>
            <p:ph idx="1"/>
          </p:nvPr>
        </p:nvSpPr>
        <p:spPr/>
        <p:txBody>
          <a:bodyPr/>
          <a:lstStyle/>
          <a:p>
            <a:r>
              <a:rPr lang="en-US" dirty="0" smtClean="0"/>
              <a:t>Creativity- the use of the imagination or original ideas, especially in the production of an artistic work… inventiveness, innovation, originality.</a:t>
            </a:r>
          </a:p>
          <a:p>
            <a:endParaRPr lang="en-US" dirty="0"/>
          </a:p>
          <a:p>
            <a:r>
              <a:rPr lang="en-US" dirty="0" smtClean="0"/>
              <a:t>Can be nurtured</a:t>
            </a:r>
          </a:p>
          <a:p>
            <a:pPr marL="0" indent="0">
              <a:buNone/>
            </a:pPr>
            <a:endParaRPr lang="en-US" dirty="0" smtClean="0"/>
          </a:p>
          <a:p>
            <a:r>
              <a:rPr lang="en-US" dirty="0" smtClean="0"/>
              <a:t>Can be measured</a:t>
            </a:r>
            <a:endParaRPr lang="en-US" dirty="0"/>
          </a:p>
        </p:txBody>
      </p:sp>
    </p:spTree>
    <p:extLst>
      <p:ext uri="{BB962C8B-B14F-4D97-AF65-F5344CB8AC3E}">
        <p14:creationId xmlns:p14="http://schemas.microsoft.com/office/powerpoint/2010/main" val="2231456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Torrance Test</a:t>
            </a:r>
            <a:endParaRPr lang="en-US" dirty="0"/>
          </a:p>
        </p:txBody>
      </p:sp>
      <p:sp>
        <p:nvSpPr>
          <p:cNvPr id="3" name="Content Placeholder 2"/>
          <p:cNvSpPr>
            <a:spLocks noGrp="1"/>
          </p:cNvSpPr>
          <p:nvPr>
            <p:ph idx="1"/>
          </p:nvPr>
        </p:nvSpPr>
        <p:spPr/>
        <p:txBody>
          <a:bodyPr/>
          <a:lstStyle/>
          <a:p>
            <a:r>
              <a:rPr lang="en-US" dirty="0" smtClean="0"/>
              <a:t>We will take a test of creativity often given to children.</a:t>
            </a:r>
          </a:p>
          <a:p>
            <a:endParaRPr lang="en-US" dirty="0"/>
          </a:p>
          <a:p>
            <a:r>
              <a:rPr lang="en-US" dirty="0" smtClean="0"/>
              <a:t>Once I hand out the assessment, you will have 3 minutes to draw as many pictures as you can. The goal is to draw as many, and as many creative pictures as you can in the time allotted. Pictures should also have a title or description.</a:t>
            </a:r>
            <a:endParaRPr lang="en-US" dirty="0"/>
          </a:p>
        </p:txBody>
      </p:sp>
    </p:spTree>
    <p:extLst>
      <p:ext uri="{BB962C8B-B14F-4D97-AF65-F5344CB8AC3E}">
        <p14:creationId xmlns:p14="http://schemas.microsoft.com/office/powerpoint/2010/main" val="63781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Image result for torrance test of creativity"/>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17918" y="365125"/>
            <a:ext cx="9809272" cy="6346226"/>
          </a:xfrm>
          <a:prstGeom prst="rect">
            <a:avLst/>
          </a:prstGeom>
          <a:noFill/>
          <a:ln>
            <a:noFill/>
          </a:ln>
        </p:spPr>
      </p:pic>
    </p:spTree>
    <p:extLst>
      <p:ext uri="{BB962C8B-B14F-4D97-AF65-F5344CB8AC3E}">
        <p14:creationId xmlns:p14="http://schemas.microsoft.com/office/powerpoint/2010/main" val="1041879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Creativity- Four Categories of Divergent Thinking</a:t>
            </a:r>
            <a:endParaRPr lang="en-US" dirty="0"/>
          </a:p>
        </p:txBody>
      </p:sp>
      <p:sp>
        <p:nvSpPr>
          <p:cNvPr id="3" name="Content Placeholder 2"/>
          <p:cNvSpPr>
            <a:spLocks noGrp="1"/>
          </p:cNvSpPr>
          <p:nvPr>
            <p:ph idx="1"/>
          </p:nvPr>
        </p:nvSpPr>
        <p:spPr/>
        <p:txBody>
          <a:bodyPr/>
          <a:lstStyle/>
          <a:p>
            <a:r>
              <a:rPr lang="en-US" b="1" dirty="0" smtClean="0"/>
              <a:t>Fluency</a:t>
            </a:r>
            <a:r>
              <a:rPr lang="en-US" dirty="0" smtClean="0"/>
              <a:t>- how many ideas you can come up with in a short period of time</a:t>
            </a:r>
          </a:p>
          <a:p>
            <a:endParaRPr lang="en-US" dirty="0"/>
          </a:p>
          <a:p>
            <a:r>
              <a:rPr lang="en-US" b="1" dirty="0" smtClean="0"/>
              <a:t>Originality</a:t>
            </a:r>
            <a:r>
              <a:rPr lang="en-US" dirty="0" smtClean="0"/>
              <a:t>- how uncommon your ideas are</a:t>
            </a:r>
          </a:p>
          <a:p>
            <a:endParaRPr lang="en-US" dirty="0"/>
          </a:p>
          <a:p>
            <a:r>
              <a:rPr lang="en-US" b="1" dirty="0" smtClean="0"/>
              <a:t>Flexibility</a:t>
            </a:r>
            <a:r>
              <a:rPr lang="en-US" dirty="0" smtClean="0"/>
              <a:t>- how many areas your ideas cover </a:t>
            </a:r>
          </a:p>
          <a:p>
            <a:endParaRPr lang="en-US" dirty="0"/>
          </a:p>
          <a:p>
            <a:r>
              <a:rPr lang="en-US" b="1" dirty="0" smtClean="0"/>
              <a:t>Elaboration</a:t>
            </a:r>
            <a:r>
              <a:rPr lang="en-US" dirty="0" smtClean="0"/>
              <a:t>- level of detail in responses</a:t>
            </a:r>
            <a:endParaRPr lang="en-US" dirty="0"/>
          </a:p>
        </p:txBody>
      </p:sp>
    </p:spTree>
    <p:extLst>
      <p:ext uri="{BB962C8B-B14F-4D97-AF65-F5344CB8AC3E}">
        <p14:creationId xmlns:p14="http://schemas.microsoft.com/office/powerpoint/2010/main" val="28614812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this have to do with STEM Ed?</a:t>
            </a:r>
            <a:endParaRPr lang="en-US" dirty="0"/>
          </a:p>
        </p:txBody>
      </p:sp>
      <p:sp>
        <p:nvSpPr>
          <p:cNvPr id="3" name="Content Placeholder 2"/>
          <p:cNvSpPr>
            <a:spLocks noGrp="1"/>
          </p:cNvSpPr>
          <p:nvPr>
            <p:ph idx="1"/>
          </p:nvPr>
        </p:nvSpPr>
        <p:spPr/>
        <p:txBody>
          <a:bodyPr/>
          <a:lstStyle/>
          <a:p>
            <a:r>
              <a:rPr lang="en-US" dirty="0" smtClean="0"/>
              <a:t>The ideas of Fluency and Flexibility = Brainstorming</a:t>
            </a:r>
          </a:p>
          <a:p>
            <a:endParaRPr lang="en-US" dirty="0"/>
          </a:p>
          <a:p>
            <a:r>
              <a:rPr lang="en-US" dirty="0" smtClean="0"/>
              <a:t>These are skills that can be practiced</a:t>
            </a:r>
          </a:p>
          <a:p>
            <a:endParaRPr lang="en-US" dirty="0"/>
          </a:p>
          <a:p>
            <a:r>
              <a:rPr lang="en-US" dirty="0" smtClean="0"/>
              <a:t>Tension between fluency and originality</a:t>
            </a:r>
            <a:endParaRPr lang="en-US" dirty="0"/>
          </a:p>
        </p:txBody>
      </p:sp>
    </p:spTree>
    <p:extLst>
      <p:ext uri="{BB962C8B-B14F-4D97-AF65-F5344CB8AC3E}">
        <p14:creationId xmlns:p14="http://schemas.microsoft.com/office/powerpoint/2010/main" val="24613660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Fun Exercises</a:t>
            </a:r>
            <a:endParaRPr lang="en-US" dirty="0"/>
          </a:p>
        </p:txBody>
      </p:sp>
      <p:sp>
        <p:nvSpPr>
          <p:cNvPr id="3" name="Content Placeholder 2"/>
          <p:cNvSpPr>
            <a:spLocks noGrp="1"/>
          </p:cNvSpPr>
          <p:nvPr>
            <p:ph idx="1"/>
          </p:nvPr>
        </p:nvSpPr>
        <p:spPr/>
        <p:txBody>
          <a:bodyPr/>
          <a:lstStyle/>
          <a:p>
            <a:r>
              <a:rPr lang="en-US" dirty="0" smtClean="0"/>
              <a:t>Guilford Alternative Uses Test- 2 min. to think of as many uses as possible for a paper clip</a:t>
            </a:r>
          </a:p>
          <a:p>
            <a:endParaRPr lang="en-US" dirty="0"/>
          </a:p>
          <a:p>
            <a:r>
              <a:rPr lang="en-US" dirty="0" smtClean="0"/>
              <a:t>Incomplete Figures- these are on GT screens </a:t>
            </a:r>
          </a:p>
          <a:p>
            <a:endParaRPr lang="en-US" dirty="0"/>
          </a:p>
          <a:p>
            <a:endParaRPr lang="en-US" dirty="0"/>
          </a:p>
        </p:txBody>
      </p:sp>
      <p:pic>
        <p:nvPicPr>
          <p:cNvPr id="7" name="Picture 2" descr="torrance_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5744" y="3726612"/>
            <a:ext cx="3571202" cy="270869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img.130255041242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02128" y="2307344"/>
            <a:ext cx="3199450" cy="4127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73287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180</TotalTime>
  <Words>262</Words>
  <Application>Microsoft Office PowerPoint</Application>
  <PresentationFormat>Widescreen</PresentationFormat>
  <Paragraphs>41</Paragraphs>
  <Slides>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Creativity  </vt:lpstr>
      <vt:lpstr>My Motivation</vt:lpstr>
      <vt:lpstr>Creativity</vt:lpstr>
      <vt:lpstr>Torrance Test</vt:lpstr>
      <vt:lpstr>PowerPoint Presentation</vt:lpstr>
      <vt:lpstr>Creativity- Four Categories of Divergent Thinking</vt:lpstr>
      <vt:lpstr>What does this have to do with STEM Ed?</vt:lpstr>
      <vt:lpstr>Other Fun Exercises</vt:lpstr>
    </vt:vector>
  </TitlesOfParts>
  <Company>College of Education &amp; Health Professions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Creativity</dc:title>
  <dc:creator>Angela Watson</dc:creator>
  <cp:lastModifiedBy>Vinson R. Carter</cp:lastModifiedBy>
  <cp:revision>9</cp:revision>
  <dcterms:created xsi:type="dcterms:W3CDTF">2018-01-17T17:29:10Z</dcterms:created>
  <dcterms:modified xsi:type="dcterms:W3CDTF">2018-01-17T20:38:55Z</dcterms:modified>
</cp:coreProperties>
</file>