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3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7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8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6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7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5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1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02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3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75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4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5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3824" y="175816"/>
            <a:ext cx="8077201" cy="2495550"/>
          </a:xfrm>
        </p:spPr>
        <p:txBody>
          <a:bodyPr>
            <a:normAutofit/>
          </a:bodyPr>
          <a:lstStyle/>
          <a:p>
            <a:pPr algn="l"/>
            <a:r>
              <a:rPr lang="en-US" sz="7200" dirty="0" smtClean="0">
                <a:latin typeface="Arial Black" panose="020B0A04020102020204" pitchFamily="34" charset="0"/>
              </a:rPr>
              <a:t>ENGINEERING </a:t>
            </a:r>
            <a:br>
              <a:rPr lang="en-US" sz="7200" dirty="0" smtClean="0">
                <a:latin typeface="Arial Black" panose="020B0A04020102020204" pitchFamily="34" charset="0"/>
              </a:rPr>
            </a:br>
            <a:r>
              <a:rPr lang="en-US" sz="7200" dirty="0" smtClean="0">
                <a:latin typeface="Arial Black" panose="020B0A04020102020204" pitchFamily="34" charset="0"/>
              </a:rPr>
              <a:t>A PLAY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7592" r="5278" b="29074"/>
          <a:stretch/>
        </p:blipFill>
        <p:spPr>
          <a:xfrm rot="5400000">
            <a:off x="-1014415" y="1747839"/>
            <a:ext cx="6143628" cy="3257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3182479"/>
            <a:ext cx="3724276" cy="31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25006">
            <a:off x="828044" y="430988"/>
            <a:ext cx="3085829" cy="465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68236">
            <a:off x="670433" y="3147729"/>
            <a:ext cx="2595060" cy="3233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005" y="411898"/>
            <a:ext cx="4087752" cy="2345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432" y="3290131"/>
            <a:ext cx="4221750" cy="3204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1638" y="411899"/>
            <a:ext cx="2914426" cy="2345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8697" y="3290130"/>
            <a:ext cx="2787367" cy="320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938" y="0"/>
            <a:ext cx="9155395" cy="68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067" y="0"/>
            <a:ext cx="10303379" cy="68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93394" y="1"/>
            <a:ext cx="7583892" cy="6860942"/>
            <a:chOff x="1524000" y="0"/>
            <a:chExt cx="9144000" cy="82723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0" y="3503776"/>
              <a:ext cx="9144000" cy="4768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7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630" y="572568"/>
            <a:ext cx="9144000" cy="56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4306" r="6529" b="25694"/>
          <a:stretch/>
        </p:blipFill>
        <p:spPr>
          <a:xfrm rot="20916215">
            <a:off x="469300" y="716787"/>
            <a:ext cx="5102735" cy="5259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2997" r="6443" b="8415"/>
          <a:stretch/>
        </p:blipFill>
        <p:spPr>
          <a:xfrm rot="1211402">
            <a:off x="6861588" y="608504"/>
            <a:ext cx="4431898" cy="56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95" y="264920"/>
            <a:ext cx="4572000" cy="6434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069" y="1348100"/>
            <a:ext cx="5691499" cy="42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Office Theme</vt:lpstr>
      <vt:lpstr>ENGINEERING  A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Education and Health Professions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A PLAY</dc:title>
  <dc:creator>Vinson R. Carter</dc:creator>
  <cp:lastModifiedBy>Vinson R. Carter</cp:lastModifiedBy>
  <cp:revision>7</cp:revision>
  <dcterms:created xsi:type="dcterms:W3CDTF">2016-09-22T18:36:33Z</dcterms:created>
  <dcterms:modified xsi:type="dcterms:W3CDTF">2018-03-06T14:52:40Z</dcterms:modified>
</cp:coreProperties>
</file>