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0" r:id="rId5"/>
    <p:sldId id="258" r:id="rId6"/>
    <p:sldId id="259" r:id="rId7"/>
    <p:sldId id="269" r:id="rId8"/>
    <p:sldId id="261" r:id="rId9"/>
    <p:sldId id="263" r:id="rId10"/>
    <p:sldId id="265" r:id="rId11"/>
    <p:sldId id="266" r:id="rId12"/>
    <p:sldId id="264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4941-5731-41A2-B961-EDEEB44EEF1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4B59-387F-4055-945C-F5D50E7D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7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4941-5731-41A2-B961-EDEEB44EEF1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4B59-387F-4055-945C-F5D50E7D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7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4941-5731-41A2-B961-EDEEB44EEF1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4B59-387F-4055-945C-F5D50E7D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8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4941-5731-41A2-B961-EDEEB44EEF1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4B59-387F-4055-945C-F5D50E7D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9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4941-5731-41A2-B961-EDEEB44EEF1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4B59-387F-4055-945C-F5D50E7D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4941-5731-41A2-B961-EDEEB44EEF1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4B59-387F-4055-945C-F5D50E7D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3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4941-5731-41A2-B961-EDEEB44EEF1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4B59-387F-4055-945C-F5D50E7D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4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4941-5731-41A2-B961-EDEEB44EEF1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4B59-387F-4055-945C-F5D50E7D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8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4941-5731-41A2-B961-EDEEB44EEF1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4B59-387F-4055-945C-F5D50E7D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9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4941-5731-41A2-B961-EDEEB44EEF1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4B59-387F-4055-945C-F5D50E7D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0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4941-5731-41A2-B961-EDEEB44EEF1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4B59-387F-4055-945C-F5D50E7D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04941-5731-41A2-B961-EDEEB44EEF1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44B59-387F-4055-945C-F5D50E7D9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lvin.com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pitsco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iasco-tesco.com/" TargetMode="External"/><Relationship Id="rId4" Type="http://schemas.openxmlformats.org/officeDocument/2006/relationships/hyperlink" Target="http://www.thesciencesource.com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lassroom.4teacher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5575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b="1" dirty="0"/>
              <a:t>STEM Lab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>Design </a:t>
            </a:r>
            <a:r>
              <a:rPr lang="en-US" sz="6000" b="1" dirty="0" smtClean="0"/>
              <a:t>Project </a:t>
            </a:r>
            <a:br>
              <a:rPr lang="en-US" sz="6000" b="1" dirty="0" smtClean="0"/>
            </a:br>
            <a:r>
              <a:rPr lang="en-US" sz="6000" b="1" dirty="0" smtClean="0"/>
              <a:t>(15pts)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To help </a:t>
            </a:r>
            <a:r>
              <a:rPr lang="en-US" dirty="0">
                <a:solidFill>
                  <a:schemeClr val="tx1"/>
                </a:solidFill>
              </a:rPr>
              <a:t>guide elementary schools in developing and setting up a </a:t>
            </a:r>
            <a:r>
              <a:rPr lang="en-US" dirty="0" smtClean="0">
                <a:solidFill>
                  <a:schemeClr val="tx1"/>
                </a:solidFill>
              </a:rPr>
              <a:t>               </a:t>
            </a:r>
            <a:r>
              <a:rPr lang="en-US" dirty="0" smtClean="0">
                <a:solidFill>
                  <a:schemeClr val="tx1"/>
                </a:solidFill>
              </a:rPr>
              <a:t>K-6 </a:t>
            </a:r>
            <a:r>
              <a:rPr lang="en-US" dirty="0" smtClean="0">
                <a:solidFill>
                  <a:schemeClr val="tx1"/>
                </a:solidFill>
              </a:rPr>
              <a:t>STEM </a:t>
            </a:r>
            <a:r>
              <a:rPr lang="en-US" dirty="0">
                <a:solidFill>
                  <a:schemeClr val="tx1"/>
                </a:solidFill>
              </a:rPr>
              <a:t>laboratory. </a:t>
            </a:r>
          </a:p>
        </p:txBody>
      </p:sp>
    </p:spTree>
    <p:extLst>
      <p:ext uri="{BB962C8B-B14F-4D97-AF65-F5344CB8AC3E}">
        <p14:creationId xmlns:p14="http://schemas.microsoft.com/office/powerpoint/2010/main" val="396608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71550" lvl="1" indent="-514350" algn="ctr"/>
            <a:r>
              <a:rPr lang="en-US" sz="4400" b="1" dirty="0" smtClean="0">
                <a:latin typeface="+mn-lt"/>
              </a:rPr>
              <a:t>Tools &amp; Materials</a:t>
            </a:r>
            <a:endParaRPr lang="en-US" sz="4400" b="1" dirty="0" smtClean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A list of tools needed (essential, nonessential – would be nice to have) including vendor names and prices for ordering</a:t>
            </a:r>
          </a:p>
          <a:p>
            <a:pPr lvl="0"/>
            <a:r>
              <a:rPr lang="en-US" dirty="0"/>
              <a:t>A list of materials (found materials, materials often found in classrooms, additional materials) including vendor names and prices for </a:t>
            </a:r>
            <a:r>
              <a:rPr lang="en-US" dirty="0" smtClean="0"/>
              <a:t>ordering</a:t>
            </a:r>
          </a:p>
          <a:p>
            <a:pPr lvl="0"/>
            <a:r>
              <a:rPr lang="en-US" dirty="0" smtClean="0"/>
              <a:t>Specialty furniture that you might want to include</a:t>
            </a:r>
          </a:p>
          <a:p>
            <a:pPr marL="0" lvl="0" indent="0">
              <a:buNone/>
            </a:pPr>
            <a:r>
              <a:rPr lang="en-US" dirty="0" smtClean="0"/>
              <a:t>*</a:t>
            </a:r>
            <a:r>
              <a:rPr lang="en-US" b="1" dirty="0" smtClean="0"/>
              <a:t>hint</a:t>
            </a:r>
            <a:r>
              <a:rPr lang="en-US" dirty="0" smtClean="0"/>
              <a:t> – it might be easier to create this section          	   using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5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71550" lvl="1" indent="-514350" algn="ctr"/>
            <a:r>
              <a:rPr lang="en-US" sz="4400" b="1" dirty="0" smtClean="0">
                <a:latin typeface="+mn-lt"/>
              </a:rPr>
              <a:t>Tools &amp; Materials</a:t>
            </a:r>
            <a:endParaRPr lang="en-US" sz="4400" b="1" dirty="0" smtClean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0"/>
            <a:r>
              <a:rPr lang="en-US" dirty="0">
                <a:hlinkClick r:id="rId2"/>
              </a:rPr>
              <a:t>http://www.pitsco.com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0"/>
            <a:r>
              <a:rPr lang="en-US" dirty="0">
                <a:hlinkClick r:id="rId3"/>
              </a:rPr>
              <a:t>http://www.kelvin.com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0"/>
            <a:r>
              <a:rPr lang="en-US" dirty="0">
                <a:hlinkClick r:id="rId4"/>
              </a:rPr>
              <a:t>http://www.thesciencesource.com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0"/>
            <a:r>
              <a:rPr lang="en-US" dirty="0">
                <a:hlinkClick r:id="rId5"/>
              </a:rPr>
              <a:t>http://iasco-tesco.com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lvl="0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58890"/>
            <a:ext cx="2038611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58890"/>
            <a:ext cx="2329833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9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Safety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Description of the Importance of Safety in the STEM Lab</a:t>
            </a:r>
          </a:p>
          <a:p>
            <a:r>
              <a:rPr lang="en-US" dirty="0" smtClean="0"/>
              <a:t>General Safety Rules</a:t>
            </a:r>
          </a:p>
          <a:p>
            <a:r>
              <a:rPr lang="en-US" dirty="0" smtClean="0"/>
              <a:t>Tool Specific Safety Rules</a:t>
            </a:r>
          </a:p>
          <a:p>
            <a:r>
              <a:rPr lang="en-US" dirty="0" smtClean="0"/>
              <a:t>Letter to Parents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0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Teacher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</a:t>
            </a:r>
            <a:r>
              <a:rPr lang="en-US" dirty="0" smtClean="0"/>
              <a:t>inks </a:t>
            </a:r>
            <a:r>
              <a:rPr lang="en-US" dirty="0"/>
              <a:t>to free </a:t>
            </a:r>
            <a:r>
              <a:rPr lang="en-US" dirty="0" smtClean="0"/>
              <a:t>resources</a:t>
            </a:r>
          </a:p>
          <a:p>
            <a:pPr lvl="0"/>
            <a:r>
              <a:rPr lang="en-US" dirty="0"/>
              <a:t>D</a:t>
            </a:r>
            <a:r>
              <a:rPr lang="en-US" dirty="0" smtClean="0"/>
              <a:t>escriptions </a:t>
            </a:r>
            <a:r>
              <a:rPr lang="en-US" dirty="0"/>
              <a:t>and pictures of exemplary STEM laboratories/classrooms</a:t>
            </a:r>
          </a:p>
          <a:p>
            <a:r>
              <a:rPr lang="en-US" dirty="0" smtClean="0"/>
              <a:t>STEM professional organizations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72266"/>
            <a:ext cx="1523999" cy="229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00761"/>
            <a:ext cx="1563076" cy="117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service.columbia.k12.mo.us/benton/files/2011/09/DSCN15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9"/>
          <a:stretch/>
        </p:blipFill>
        <p:spPr bwMode="auto">
          <a:xfrm>
            <a:off x="609600" y="4426674"/>
            <a:ext cx="3087076" cy="173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makered.org/files/2013/02/Digital-harbor-Foundation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16343"/>
            <a:ext cx="2483235" cy="164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6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</a:t>
            </a:r>
            <a:r>
              <a:rPr lang="en-US" dirty="0" smtClean="0"/>
              <a:t>7-8 minute </a:t>
            </a:r>
            <a:r>
              <a:rPr lang="en-US" dirty="0"/>
              <a:t>presentation including a PowerPoint or Prezi of the STEM education laboratory </a:t>
            </a:r>
            <a:r>
              <a:rPr lang="en-US" dirty="0" smtClean="0"/>
              <a:t>design and proposal.</a:t>
            </a:r>
          </a:p>
          <a:p>
            <a:pPr lvl="0"/>
            <a:r>
              <a:rPr lang="en-US" dirty="0" smtClean="0"/>
              <a:t>During </a:t>
            </a:r>
            <a:r>
              <a:rPr lang="en-US" dirty="0"/>
              <a:t>Final Examinations on Thursday, May 8, 3:15-5:15pm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Guidelines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The STEM Lab Design booklet will contain 5 parts/chapters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Introduction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Description of the Space</a:t>
            </a:r>
          </a:p>
          <a:p>
            <a:pPr marL="1371600" lvl="2" indent="-514350"/>
            <a:r>
              <a:rPr lang="en-US" dirty="0"/>
              <a:t>A detailed digital drawing of the room including dimensions and </a:t>
            </a:r>
            <a:r>
              <a:rPr lang="en-US" dirty="0" smtClean="0"/>
              <a:t>labels</a:t>
            </a:r>
          </a:p>
          <a:p>
            <a:pPr marL="1371600" lvl="2" indent="-514350"/>
            <a:r>
              <a:rPr lang="en-US" dirty="0" smtClean="0"/>
              <a:t>Storage considerations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Tools &amp; Materials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Safety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1255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dirty="0"/>
              <a:t>What is STEM education</a:t>
            </a:r>
            <a:r>
              <a:rPr lang="en-US" b="1" dirty="0" smtClean="0"/>
              <a:t>?</a:t>
            </a:r>
          </a:p>
          <a:p>
            <a:pPr marL="0" lvl="0" indent="0">
              <a:buNone/>
            </a:pPr>
            <a:r>
              <a:rPr lang="en-US" dirty="0" smtClean="0"/>
              <a:t>  </a:t>
            </a:r>
          </a:p>
          <a:p>
            <a:pPr marL="857250" lvl="1" indent="-457200"/>
            <a:r>
              <a:rPr lang="en-US" dirty="0" smtClean="0"/>
              <a:t>The acronym STEM has various connotations and denotations among teachers, researchers, politicians, and government agencies. </a:t>
            </a:r>
          </a:p>
          <a:p>
            <a:pPr lvl="1"/>
            <a:endParaRPr lang="en-US" dirty="0" smtClean="0"/>
          </a:p>
          <a:p>
            <a:pPr marL="857250" lvl="1" indent="-457200"/>
            <a:r>
              <a:rPr lang="en-US" dirty="0" smtClean="0"/>
              <a:t>Many educators use the STEM acronym when describing initiatives, projects, and curricula without clearly addressing all four disciplines of science, technology, engineering, and mathematics in an integrated effort.</a:t>
            </a:r>
          </a:p>
          <a:p>
            <a:pPr lvl="1"/>
            <a:endParaRPr lang="en-US" dirty="0" smtClean="0"/>
          </a:p>
          <a:p>
            <a:pPr marL="857250" lvl="1" indent="-457200"/>
            <a:r>
              <a:rPr lang="en-US" dirty="0" smtClean="0"/>
              <a:t>There is confusion among stakeholders about the meaning of STEM education (Salinger and </a:t>
            </a:r>
            <a:r>
              <a:rPr lang="en-US" dirty="0" err="1" smtClean="0"/>
              <a:t>Zuga</a:t>
            </a:r>
            <a:r>
              <a:rPr lang="en-US" dirty="0" smtClean="0"/>
              <a:t> (2010).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6500" b="1" dirty="0" smtClean="0"/>
              <a:t>Science</a:t>
            </a:r>
            <a:r>
              <a:rPr lang="en-US" dirty="0" smtClean="0"/>
              <a:t> – discover and describe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3200" dirty="0" smtClean="0"/>
              <a:t>A better understanding of life (What is)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3200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7100" b="1" dirty="0" smtClean="0"/>
              <a:t>Technology</a:t>
            </a:r>
            <a:r>
              <a:rPr lang="en-US" sz="7100" dirty="0" smtClean="0"/>
              <a:t> </a:t>
            </a:r>
            <a:r>
              <a:rPr lang="en-US" dirty="0" smtClean="0"/>
              <a:t>– Invent and innovate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3200" dirty="0" smtClean="0"/>
              <a:t>Improving the natural world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3200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7100" b="1" dirty="0" smtClean="0"/>
              <a:t>Engineering</a:t>
            </a:r>
            <a:r>
              <a:rPr lang="en-US" dirty="0" smtClean="0"/>
              <a:t> – control, modify, or design materials, processes, and systems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3200" dirty="0" smtClean="0"/>
              <a:t>What could be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3200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6900" b="1" dirty="0" smtClean="0"/>
              <a:t>Mathematics</a:t>
            </a:r>
            <a:r>
              <a:rPr lang="en-US" dirty="0" smtClean="0"/>
              <a:t> –symbolic language for representing reality</a:t>
            </a:r>
          </a:p>
          <a:p>
            <a:endParaRPr lang="en-US" dirty="0"/>
          </a:p>
        </p:txBody>
      </p:sp>
      <p:pic>
        <p:nvPicPr>
          <p:cNvPr id="4" name="Picture 2" descr="I:\UA Spring 2013\TEED 5023\The Design Lo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"/>
            <a:ext cx="3068832" cy="288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9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Why </a:t>
            </a:r>
            <a:r>
              <a:rPr lang="en-US" b="1" dirty="0"/>
              <a:t>is STEM education important? </a:t>
            </a:r>
            <a:endParaRPr lang="en-US" b="1" dirty="0" smtClean="0"/>
          </a:p>
          <a:p>
            <a:pPr lvl="1"/>
            <a:r>
              <a:rPr lang="en-US" dirty="0" smtClean="0"/>
              <a:t>STEM education is influential in driving national economic growth &amp; innovation</a:t>
            </a:r>
          </a:p>
          <a:p>
            <a:pPr lvl="1"/>
            <a:r>
              <a:rPr lang="en-US" dirty="0" smtClean="0"/>
              <a:t>Every person depends on elements of STEM daily </a:t>
            </a:r>
          </a:p>
          <a:p>
            <a:pPr lvl="1"/>
            <a:r>
              <a:rPr lang="en-US" dirty="0" smtClean="0"/>
              <a:t>Those who pursue careers in STEM are shaped as early as elementary school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86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 smtClean="0"/>
              <a:t>Why </a:t>
            </a:r>
            <a:r>
              <a:rPr lang="en-US" b="1" dirty="0"/>
              <a:t>the addition of a STEM laboratory is important? </a:t>
            </a:r>
            <a:endParaRPr lang="en-US" b="1" dirty="0" smtClean="0"/>
          </a:p>
          <a:p>
            <a:pPr marL="1257300" lvl="3" indent="0">
              <a:buFontTx/>
              <a:buNone/>
            </a:pPr>
            <a:r>
              <a:rPr lang="en-US" sz="2800" kern="0" dirty="0"/>
              <a:t>Opportunities to…….</a:t>
            </a:r>
          </a:p>
          <a:p>
            <a:pPr marL="1257300" lvl="3" indent="0">
              <a:buNone/>
            </a:pPr>
            <a:r>
              <a:rPr lang="en-US" sz="2800" kern="0" dirty="0"/>
              <a:t>*</a:t>
            </a:r>
            <a:r>
              <a:rPr lang="en-US" sz="2800" kern="0" dirty="0" smtClean="0"/>
              <a:t>Create</a:t>
            </a:r>
          </a:p>
          <a:p>
            <a:pPr marL="1257300" lvl="3" indent="0">
              <a:buNone/>
            </a:pPr>
            <a:r>
              <a:rPr lang="en-US" sz="2800" kern="0" dirty="0" smtClean="0"/>
              <a:t>*Design</a:t>
            </a:r>
            <a:endParaRPr lang="en-US" sz="2800" kern="0" dirty="0"/>
          </a:p>
          <a:p>
            <a:pPr marL="1257300" lvl="3" indent="0">
              <a:buNone/>
            </a:pPr>
            <a:r>
              <a:rPr lang="en-US" sz="2800" kern="0" dirty="0"/>
              <a:t>*Construct	</a:t>
            </a:r>
            <a:endParaRPr lang="en-US" sz="2800" kern="0" dirty="0" smtClean="0"/>
          </a:p>
          <a:p>
            <a:pPr marL="1257300" lvl="3" indent="0">
              <a:buNone/>
            </a:pPr>
            <a:r>
              <a:rPr lang="en-US" sz="2800" kern="0" dirty="0" smtClean="0"/>
              <a:t>*</a:t>
            </a:r>
            <a:r>
              <a:rPr lang="en-US" sz="2800" kern="0" dirty="0"/>
              <a:t>Expand</a:t>
            </a:r>
          </a:p>
          <a:p>
            <a:pPr lvl="1"/>
            <a:r>
              <a:rPr lang="en-US" dirty="0" smtClean="0"/>
              <a:t>What </a:t>
            </a:r>
            <a:r>
              <a:rPr lang="en-US" dirty="0" smtClean="0"/>
              <a:t>would be required to outfit a regular classroom to teach integrated STEM education?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0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Skills Developed in a STEM Lab</a:t>
            </a:r>
            <a:endParaRPr lang="en-US" b="1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304800" y="1219200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800" kern="0" dirty="0" smtClean="0">
                <a:solidFill>
                  <a:schemeClr val="tx1"/>
                </a:solidFill>
              </a:rPr>
              <a:t>  </a:t>
            </a:r>
            <a:r>
              <a:rPr lang="en-US" sz="2800" b="1" u="sng" kern="0" dirty="0" smtClean="0">
                <a:solidFill>
                  <a:schemeClr val="tx1"/>
                </a:solidFill>
              </a:rPr>
              <a:t>Generalizable </a:t>
            </a:r>
            <a:r>
              <a:rPr lang="en-US" sz="2800" b="1" u="sng" kern="0" dirty="0" smtClean="0">
                <a:solidFill>
                  <a:schemeClr val="tx1"/>
                </a:solidFill>
              </a:rPr>
              <a:t>Skills</a:t>
            </a:r>
            <a:endParaRPr lang="en-US" sz="2800" b="1" u="sng" kern="0" dirty="0">
              <a:solidFill>
                <a:schemeClr val="tx1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" y="1763712"/>
            <a:ext cx="4040188" cy="395128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600" dirty="0" smtClean="0"/>
              <a:t>Measuring</a:t>
            </a:r>
          </a:p>
          <a:p>
            <a:r>
              <a:rPr lang="en-US" sz="2600" dirty="0" smtClean="0"/>
              <a:t>Safety</a:t>
            </a:r>
          </a:p>
          <a:p>
            <a:r>
              <a:rPr lang="en-US" sz="2600" dirty="0" smtClean="0"/>
              <a:t>Tool usage</a:t>
            </a:r>
          </a:p>
          <a:p>
            <a:r>
              <a:rPr lang="en-US" sz="2600" dirty="0" smtClean="0"/>
              <a:t>Troubleshooting</a:t>
            </a:r>
          </a:p>
          <a:p>
            <a:r>
              <a:rPr lang="en-US" sz="2600" dirty="0" smtClean="0"/>
              <a:t>Reverse engineering</a:t>
            </a:r>
          </a:p>
          <a:p>
            <a:r>
              <a:rPr lang="en-US" sz="2600" dirty="0" smtClean="0"/>
              <a:t>Choosing the right tool</a:t>
            </a:r>
          </a:p>
          <a:p>
            <a:r>
              <a:rPr lang="en-US" sz="2600" dirty="0" smtClean="0"/>
              <a:t>Testing</a:t>
            </a:r>
          </a:p>
          <a:p>
            <a:r>
              <a:rPr lang="en-US" sz="2600" dirty="0" smtClean="0"/>
              <a:t>Using instruments</a:t>
            </a:r>
          </a:p>
          <a:p>
            <a:r>
              <a:rPr lang="en-US" sz="2600" dirty="0" smtClean="0"/>
              <a:t>Programming</a:t>
            </a:r>
          </a:p>
          <a:p>
            <a:r>
              <a:rPr lang="en-US" sz="2600" dirty="0" smtClean="0"/>
              <a:t>Reading schematics</a:t>
            </a:r>
            <a:endParaRPr lang="en-US" sz="2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648200" y="1828800"/>
            <a:ext cx="4041775" cy="395128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Sketching</a:t>
            </a:r>
          </a:p>
          <a:p>
            <a:r>
              <a:rPr lang="en-US" sz="2800" dirty="0" smtClean="0"/>
              <a:t>Documentation</a:t>
            </a:r>
          </a:p>
          <a:p>
            <a:r>
              <a:rPr lang="en-US" sz="2800" dirty="0" smtClean="0"/>
              <a:t>Following patterns</a:t>
            </a:r>
          </a:p>
          <a:p>
            <a:r>
              <a:rPr lang="en-US" sz="2800" dirty="0" smtClean="0"/>
              <a:t>Research</a:t>
            </a:r>
          </a:p>
          <a:p>
            <a:r>
              <a:rPr lang="en-US" sz="2800" dirty="0" smtClean="0"/>
              <a:t>Product assessment</a:t>
            </a:r>
          </a:p>
          <a:p>
            <a:r>
              <a:rPr lang="en-US" sz="2800" dirty="0" smtClean="0"/>
              <a:t>Teamwork</a:t>
            </a:r>
          </a:p>
          <a:p>
            <a:r>
              <a:rPr lang="en-US" sz="2800" dirty="0" smtClean="0"/>
              <a:t>Observation</a:t>
            </a:r>
          </a:p>
          <a:p>
            <a:r>
              <a:rPr lang="en-US" sz="2800" dirty="0" smtClean="0"/>
              <a:t>How machines work</a:t>
            </a:r>
          </a:p>
          <a:p>
            <a:r>
              <a:rPr lang="en-US" sz="2800" dirty="0" smtClean="0"/>
              <a:t>Presentation skills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349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0"/>
            <a:r>
              <a:rPr lang="en-US" b="1" dirty="0" smtClean="0"/>
              <a:t>Why </a:t>
            </a:r>
            <a:r>
              <a:rPr lang="en-US" b="1" dirty="0"/>
              <a:t>the addition of a STEM laboratory is important? </a:t>
            </a:r>
            <a:endParaRPr lang="en-US" b="1" dirty="0" smtClean="0"/>
          </a:p>
          <a:p>
            <a:pPr lvl="1"/>
            <a:r>
              <a:rPr lang="en-US" dirty="0" smtClean="0"/>
              <a:t>What would be required to outfit a regular classroom to teach integrated STEM education?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660" y="3581400"/>
            <a:ext cx="238934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5096"/>
            <a:ext cx="2329833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1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71550" lvl="1" indent="-514350" algn="ctr"/>
            <a:r>
              <a:rPr lang="en-US" sz="4400" b="1" dirty="0" smtClean="0">
                <a:latin typeface="+mn-lt"/>
              </a:rPr>
              <a:t>Description of the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Written Description of the Space</a:t>
            </a:r>
          </a:p>
          <a:p>
            <a:pPr marL="1371600" lvl="2" indent="-514350"/>
            <a:r>
              <a:rPr lang="en-US" dirty="0" smtClean="0"/>
              <a:t>A detailed digital drawing of the room including dimensions and labels</a:t>
            </a:r>
          </a:p>
          <a:p>
            <a:pPr marL="1828800" lvl="3" indent="-514350"/>
            <a:r>
              <a:rPr lang="en-US" dirty="0" smtClean="0"/>
              <a:t>Classroom Architect - </a:t>
            </a:r>
            <a:r>
              <a:rPr lang="en-US" dirty="0" smtClean="0">
                <a:hlinkClick r:id="rId2"/>
              </a:rPr>
              <a:t>http://classroom.4teachers.org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1828800" lvl="3" indent="-514350"/>
            <a:r>
              <a:rPr lang="en-US" dirty="0" smtClean="0"/>
              <a:t>Word </a:t>
            </a:r>
            <a:endParaRPr lang="en-US" dirty="0" smtClean="0"/>
          </a:p>
          <a:p>
            <a:pPr marL="1371600" lvl="2" indent="-514350"/>
            <a:r>
              <a:rPr lang="en-US" dirty="0" smtClean="0"/>
              <a:t>Storage considerations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50368"/>
            <a:ext cx="2038611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58890"/>
            <a:ext cx="2329833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75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486</Words>
  <Application>Microsoft Office PowerPoint</Application>
  <PresentationFormat>On-screen Show (4:3)</PresentationFormat>
  <Paragraphs>94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STEM Lab  Design Project  (15pts)</vt:lpstr>
      <vt:lpstr>General Guidelines</vt:lpstr>
      <vt:lpstr>Introduction</vt:lpstr>
      <vt:lpstr>PowerPoint Presentation</vt:lpstr>
      <vt:lpstr>Introduction</vt:lpstr>
      <vt:lpstr>Introduction</vt:lpstr>
      <vt:lpstr>Skills Developed in a STEM Lab</vt:lpstr>
      <vt:lpstr>Introduction</vt:lpstr>
      <vt:lpstr>Description of the Space</vt:lpstr>
      <vt:lpstr>Tools &amp; Materials</vt:lpstr>
      <vt:lpstr>Tools &amp; Materials</vt:lpstr>
      <vt:lpstr>Safety</vt:lpstr>
      <vt:lpstr>Teacher Resources</vt:lpstr>
      <vt:lpstr>Presentation</vt:lpstr>
    </vt:vector>
  </TitlesOfParts>
  <Company>University of Arkansas - COEHP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Vinson Carter</dc:creator>
  <cp:lastModifiedBy>Vinson Carter</cp:lastModifiedBy>
  <cp:revision>7</cp:revision>
  <dcterms:created xsi:type="dcterms:W3CDTF">2014-04-22T19:25:14Z</dcterms:created>
  <dcterms:modified xsi:type="dcterms:W3CDTF">2014-04-22T20:45:53Z</dcterms:modified>
</cp:coreProperties>
</file>