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1" r:id="rId5"/>
    <p:sldId id="259" r:id="rId6"/>
    <p:sldId id="260" r:id="rId7"/>
    <p:sldId id="258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36076-EABF-4C6D-A0E0-4187BFAA9C7B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AB96-C43F-4161-AF1C-7F5D0297FB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36076-EABF-4C6D-A0E0-4187BFAA9C7B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AB96-C43F-4161-AF1C-7F5D0297FB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36076-EABF-4C6D-A0E0-4187BFAA9C7B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AB96-C43F-4161-AF1C-7F5D0297FB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36076-EABF-4C6D-A0E0-4187BFAA9C7B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AB96-C43F-4161-AF1C-7F5D0297FB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36076-EABF-4C6D-A0E0-4187BFAA9C7B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AB96-C43F-4161-AF1C-7F5D0297FB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36076-EABF-4C6D-A0E0-4187BFAA9C7B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AB96-C43F-4161-AF1C-7F5D0297FB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36076-EABF-4C6D-A0E0-4187BFAA9C7B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AB96-C43F-4161-AF1C-7F5D0297FB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36076-EABF-4C6D-A0E0-4187BFAA9C7B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AB96-C43F-4161-AF1C-7F5D0297FB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36076-EABF-4C6D-A0E0-4187BFAA9C7B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AB96-C43F-4161-AF1C-7F5D0297FB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36076-EABF-4C6D-A0E0-4187BFAA9C7B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AB96-C43F-4161-AF1C-7F5D0297FB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36076-EABF-4C6D-A0E0-4187BFAA9C7B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AB96-C43F-4161-AF1C-7F5D0297FB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36076-EABF-4C6D-A0E0-4187BFAA9C7B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8AB96-C43F-4161-AF1C-7F5D0297FB4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Play is the Thing! </a:t>
            </a:r>
            <a:br>
              <a:rPr lang="en-US" dirty="0" smtClean="0"/>
            </a:br>
            <a:r>
              <a:rPr lang="en-US" dirty="0" smtClean="0"/>
              <a:t>The Power of Theater for Learning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Angela Watson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Engineering a Play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US" dirty="0" smtClean="0"/>
              <a:t>What is the idea behind integrating Social Studies in this way?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What is Social Studies?</a:t>
            </a:r>
          </a:p>
          <a:p>
            <a:endParaRPr lang="en-US" dirty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Non-Cognitive Skills/ SEL</a:t>
            </a:r>
          </a:p>
          <a:p>
            <a:pPr lvl="1"/>
            <a:r>
              <a:rPr lang="en-US" dirty="0"/>
              <a:t>Tolerance</a:t>
            </a:r>
          </a:p>
          <a:p>
            <a:pPr lvl="1"/>
            <a:r>
              <a:rPr lang="en-US" dirty="0"/>
              <a:t>Social perspective taking</a:t>
            </a:r>
          </a:p>
          <a:p>
            <a:pPr lvl="1"/>
            <a:r>
              <a:rPr lang="en-US" dirty="0"/>
              <a:t>Empathy</a:t>
            </a:r>
          </a:p>
          <a:p>
            <a:pPr lvl="1"/>
            <a:r>
              <a:rPr lang="en-US" dirty="0"/>
              <a:t>Grit, Growth Mindset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58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 of A NEA Research Lab</a:t>
            </a:r>
            <a:endParaRPr lang="en-US" dirty="0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2286000"/>
            <a:ext cx="4333875" cy="383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600200"/>
            <a:ext cx="2505319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Atlanta Woodruff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Study looking at value of three arts field trips</a:t>
            </a:r>
          </a:p>
          <a:p>
            <a:pPr lvl="1"/>
            <a:r>
              <a:rPr lang="en-US" dirty="0" smtClean="0"/>
              <a:t>Symphony</a:t>
            </a:r>
          </a:p>
          <a:p>
            <a:pPr lvl="1"/>
            <a:r>
              <a:rPr lang="en-US" dirty="0" smtClean="0"/>
              <a:t>Theater</a:t>
            </a:r>
          </a:p>
          <a:p>
            <a:pPr lvl="1"/>
            <a:r>
              <a:rPr lang="en-US" dirty="0" smtClean="0"/>
              <a:t>Art Museum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pic>
        <p:nvPicPr>
          <p:cNvPr id="1028" name="Picture 4" descr="C:\Users\Owner\Downloads\IMG_477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868708"/>
            <a:ext cx="4735513" cy="2989292"/>
          </a:xfrm>
          <a:prstGeom prst="rect">
            <a:avLst/>
          </a:prstGeom>
          <a:noFill/>
        </p:spPr>
      </p:pic>
      <p:pic>
        <p:nvPicPr>
          <p:cNvPr id="1029" name="Picture 5" descr="C:\Users\Owner\Downloads\IMG_498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24350" y="2590800"/>
            <a:ext cx="4819650" cy="36147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Owner\Downloads\IMG_49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38100" y="1562100"/>
            <a:ext cx="3962400" cy="2971800"/>
          </a:xfrm>
          <a:prstGeom prst="rect">
            <a:avLst/>
          </a:prstGeom>
          <a:noFill/>
        </p:spPr>
      </p:pic>
      <p:pic>
        <p:nvPicPr>
          <p:cNvPr id="2051" name="Picture 3" descr="C:\Users\Owner\Downloads\IMG_490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152400"/>
            <a:ext cx="4800600" cy="640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Greene Theater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Random assignment of 1000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students to…</a:t>
            </a:r>
          </a:p>
          <a:p>
            <a:pPr lvl="1"/>
            <a:r>
              <a:rPr lang="en-US" dirty="0" smtClean="0"/>
              <a:t>See a play</a:t>
            </a:r>
          </a:p>
          <a:p>
            <a:pPr lvl="1"/>
            <a:r>
              <a:rPr lang="en-US" dirty="0" smtClean="0"/>
              <a:t>See a movie</a:t>
            </a:r>
          </a:p>
          <a:p>
            <a:pPr lvl="1"/>
            <a:r>
              <a:rPr lang="en-US" dirty="0" smtClean="0"/>
              <a:t>Business as usual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r>
              <a:rPr lang="en-US" dirty="0" smtClean="0"/>
              <a:t>Play students= higher tolerance</a:t>
            </a:r>
          </a:p>
          <a:p>
            <a:pPr lvl="1">
              <a:buNone/>
            </a:pPr>
            <a:r>
              <a:rPr lang="en-US" dirty="0" smtClean="0"/>
              <a:t>Social perspective taking, plot, vocabulary.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Engineering a Play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design challenge…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Engineer your own play!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Good Luck and Happy Social-Emotional Learning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106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The Play is the Thing!  The Power of Theater for Learning</vt:lpstr>
      <vt:lpstr>Engineering a Play</vt:lpstr>
      <vt:lpstr>Social Studies</vt:lpstr>
      <vt:lpstr>U of A NEA Research Lab</vt:lpstr>
      <vt:lpstr>Atlanta Woodruff Project</vt:lpstr>
      <vt:lpstr>PowerPoint Presentation</vt:lpstr>
      <vt:lpstr>Greene Theater Study</vt:lpstr>
      <vt:lpstr>Engineering a Play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Play is the Thing!  The Power of Theater for Learning</dc:title>
  <dc:creator>Owner</dc:creator>
  <cp:lastModifiedBy>Vinson R. Carter</cp:lastModifiedBy>
  <cp:revision>7</cp:revision>
  <dcterms:created xsi:type="dcterms:W3CDTF">2018-03-05T15:51:02Z</dcterms:created>
  <dcterms:modified xsi:type="dcterms:W3CDTF">2018-03-06T14:51:18Z</dcterms:modified>
</cp:coreProperties>
</file>