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4099-4BAB-4A72-9FC3-03266682B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1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8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B2C0-0495-4A7F-B447-D28B953E935D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4AE5-4013-45D3-842A-0E645E14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5300" y="1295400"/>
            <a:ext cx="49149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 </a:t>
            </a:r>
            <a:br>
              <a:rPr lang="en-US" sz="40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</a:t>
            </a:r>
            <a:br>
              <a:rPr lang="en-US" sz="40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 Students</a:t>
            </a:r>
          </a:p>
        </p:txBody>
      </p:sp>
      <p:sp>
        <p:nvSpPr>
          <p:cNvPr id="8195" name="Text Box 16"/>
          <p:cNvSpPr txBox="1">
            <a:spLocks noChangeArrowheads="1"/>
          </p:cNvSpPr>
          <p:nvPr/>
        </p:nvSpPr>
        <p:spPr bwMode="auto">
          <a:xfrm>
            <a:off x="1219200" y="54102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8196" name="Picture 7" descr="http://img2.timeinc.net/people/i/2011/cbb/blog/110718/kids-ipad-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http://cdn.sheknows.com/articles/2010/11/tween-on-cell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89350"/>
            <a:ext cx="4537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9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209800"/>
            <a:ext cx="4495800" cy="41910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Working as a Team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Defining the problem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Brainstorming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Conducting Researching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Generating Ideas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Identifying Criteria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Specifying constraints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Exploring possibilities</a:t>
            </a:r>
          </a:p>
          <a:p>
            <a:pPr eaLnBrk="1" hangingPunct="1"/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Selecting Approaches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0"/>
            <a:ext cx="411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Developing Proposals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Making a Model/prototype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Evaluating a design using specifications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Assessing a Solution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Refining a design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Creating or making products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smtClean="0">
                <a:latin typeface="Tahoma" panose="020B0604030504040204" pitchFamily="34" charset="0"/>
                <a:cs typeface="Tahoma" panose="020B0604030504040204" pitchFamily="34" charset="0"/>
              </a:rPr>
              <a:t>Communicating results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9646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primary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oncepts taught through the use of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ngineering design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4783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latin typeface="Tahoma" panose="020B0604030504040204" pitchFamily="34" charset="0"/>
                <a:cs typeface="Tahoma" panose="020B0604030504040204" pitchFamily="34" charset="0"/>
              </a:rPr>
              <a:t>Methods Used to Deliver Engineering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Engineering design is delivered in the classroom using technological problem solving.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Design Problem Solving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Invention/Innovation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Research &amp;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Experimentation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cs typeface="Tahoma" panose="020B0604030504040204" pitchFamily="34" charset="0"/>
              </a:rPr>
              <a:t>Troubleshooting</a:t>
            </a:r>
          </a:p>
        </p:txBody>
      </p:sp>
      <p:pic>
        <p:nvPicPr>
          <p:cNvPr id="18436" name="Picture 6" descr="http://www.aedsa.com/files/16774258-abstract-word-cloud-for-engineering-design-process-with-related-tags-and-te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0924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0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nightforhire.com/images/spectra-Catap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7" y="1100805"/>
            <a:ext cx="2799914" cy="23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7.leapfrog.com/is/image/LeapFrog/activity-catapult?$lp-content-img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30" y="1746586"/>
            <a:ext cx="3110668" cy="17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ormthecastle.com/catapult/how-to-build-a-small-onager_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53" y="1342642"/>
            <a:ext cx="1521619" cy="1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-media-cache-ak0.pinimg.com/236x/22/50/c0/2250c03d0cc1f80171dcbdc10145de9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3" y="3629617"/>
            <a:ext cx="1685925" cy="2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.instructables.com/FAC/CBE2/H1AH6QKP/FACCBE2H1AH6QKP.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70" y="3576040"/>
            <a:ext cx="235743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instructables.com/FQX/BWSC/H19RV0PK/FQXBWSCH19RV0PK.MEDI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50" y="3714749"/>
            <a:ext cx="2080022" cy="20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cience-sparks.com/wp-content/uploads/2012/01/DSC_4816-1024x6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25" y="3836525"/>
            <a:ext cx="2744862" cy="18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7841" y="1123350"/>
            <a:ext cx="373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Building a Simple Catapult</a:t>
            </a:r>
          </a:p>
        </p:txBody>
      </p:sp>
    </p:spTree>
    <p:extLst>
      <p:ext uri="{BB962C8B-B14F-4D97-AF65-F5344CB8AC3E}">
        <p14:creationId xmlns:p14="http://schemas.microsoft.com/office/powerpoint/2010/main" val="44450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6063" y="76200"/>
            <a:ext cx="8607425" cy="16002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ahoma" panose="020B0604030504040204" pitchFamily="34" charset="0"/>
                <a:cs typeface="Tahoma" panose="020B0604030504040204" pitchFamily="34" charset="0"/>
              </a:rPr>
              <a:t>Technology Shapes Our Lives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34925" y="1600200"/>
            <a:ext cx="5222875" cy="5257800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latin typeface="Tahoma" panose="020B0604030504040204" pitchFamily="34" charset="0"/>
                <a:cs typeface="Tahoma" panose="020B0604030504040204" pitchFamily="34" charset="0"/>
              </a:rPr>
              <a:t>We are all doing things we never imagined</a:t>
            </a:r>
          </a:p>
          <a:p>
            <a:pPr eaLnBrk="1" hangingPunct="1"/>
            <a:r>
              <a:rPr lang="en-US" altLang="en-US" sz="3000" b="1" smtClean="0">
                <a:latin typeface="Tahoma" panose="020B0604030504040204" pitchFamily="34" charset="0"/>
                <a:cs typeface="Tahoma" panose="020B0604030504040204" pitchFamily="34" charset="0"/>
              </a:rPr>
              <a:t>We are absolutely “hooked” on technology</a:t>
            </a:r>
          </a:p>
          <a:p>
            <a:pPr eaLnBrk="1" hangingPunct="1"/>
            <a:r>
              <a:rPr lang="en-US" altLang="en-US" sz="3000" b="1" smtClean="0">
                <a:latin typeface="Tahoma" panose="020B0604030504040204" pitchFamily="34" charset="0"/>
                <a:cs typeface="Tahoma" panose="020B0604030504040204" pitchFamily="34" charset="0"/>
              </a:rPr>
              <a:t>Few people understand technology</a:t>
            </a:r>
          </a:p>
        </p:txBody>
      </p:sp>
      <p:pic>
        <p:nvPicPr>
          <p:cNvPr id="9220" name="Picture 6" descr="http://static.trustedreviews.com/94/0000288c7/705e_orh350w620/Google-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600200"/>
            <a:ext cx="2743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spyghana.com/wp-content/uploads/2014/02/Mobile-under-the-pil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13138"/>
            <a:ext cx="27432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http://www.thestandarddaily.com/wp-content/uploads/2015/08/Google%E2%80%99s-self-driving-c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79558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93038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Problem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4114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Graduating technologically illiterate students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“Haves” and “have-nots”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Global competition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Competition for careers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High-stakes testing 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Escalating rate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	change</a:t>
            </a:r>
          </a:p>
          <a:p>
            <a:pPr eaLnBrk="1" hangingPunct="1"/>
            <a:r>
              <a:rPr lang="en-US" altLang="en-US" sz="2800" b="1" smtClean="0">
                <a:latin typeface="Tahoma" panose="020B0604030504040204" pitchFamily="34" charset="0"/>
                <a:cs typeface="Tahoma" panose="020B0604030504040204" pitchFamily="34" charset="0"/>
              </a:rPr>
              <a:t>Isolated classrooms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pic>
        <p:nvPicPr>
          <p:cNvPr id="10244" name="Picture 6" descr="http://www.midweek.com/wp-content/gallery/011514_ww_p13/ww-011514-focus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5337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14363" y="304800"/>
            <a:ext cx="853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Standards for Technological Literacy: Content for the Study of Technology</a:t>
            </a:r>
          </a:p>
        </p:txBody>
      </p:sp>
      <p:pic>
        <p:nvPicPr>
          <p:cNvPr id="11267" name="Picture 3" descr="M:\Homepage\tfaap\images\Taa_cv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238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https://iteeawp.crm4m.com/Resources/CSS/imgs/ITEEAHeader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00"/>
            <a:ext cx="7000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228600"/>
            <a:ext cx="579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ahoma" panose="020B0604030504040204" pitchFamily="34" charset="0"/>
                <a:cs typeface="Tahoma" panose="020B0604030504040204" pitchFamily="34" charset="0"/>
              </a:rPr>
              <a:t>Some Clarification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8600" y="16002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is the modification of the natural environment in order to satisfy perceived human needs and wants.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>
                <a:ea typeface="Tahoma" panose="020B0604030504040204" pitchFamily="34" charset="0"/>
                <a:cs typeface="Tahoma" panose="020B0604030504040204" pitchFamily="34" charset="0"/>
              </a:rPr>
              <a:t>Technological literacy</a:t>
            </a:r>
            <a:r>
              <a:rPr lang="en-US" sz="3600" dirty="0">
                <a:ea typeface="Tahoma" panose="020B0604030504040204" pitchFamily="34" charset="0"/>
                <a:cs typeface="Tahoma" panose="020B0604030504040204" pitchFamily="34" charset="0"/>
              </a:rPr>
              <a:t> is the ability to use, manage, assess, and understand technology.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3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Technological Literacy Possible?</a:t>
            </a:r>
            <a:endParaRPr lang="en-US" sz="36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3400" y="4921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ahoma" panose="020B0604030504040204" pitchFamily="34" charset="0"/>
                <a:cs typeface="Tahoma" panose="020B0604030504040204" pitchFamily="34" charset="0"/>
              </a:rPr>
              <a:t>What Can Technologically Literate People Do?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23900" y="1752600"/>
            <a:ext cx="78867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3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9588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3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73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73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Evaluate technological information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Form opinions about technology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Assess technological value (or the lack of value)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Exhibit a level of comfort with technology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Neither afraid, nor infatuated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Understand how technology is created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Understand how technology shapes society and is shaped by society</a:t>
            </a:r>
          </a:p>
        </p:txBody>
      </p:sp>
    </p:spTree>
    <p:extLst>
      <p:ext uri="{BB962C8B-B14F-4D97-AF65-F5344CB8AC3E}">
        <p14:creationId xmlns:p14="http://schemas.microsoft.com/office/powerpoint/2010/main" val="14086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98488" y="114300"/>
            <a:ext cx="7794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Black" panose="020B0A04020102020204" pitchFamily="34" charset="0"/>
              </a:rPr>
              <a:t>What’s The Focus?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7513" y="1236663"/>
            <a:ext cx="3048000" cy="1181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The Nature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Technology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07988" y="3114675"/>
            <a:ext cx="3048000" cy="113347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Technology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and Society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409575" y="4953000"/>
            <a:ext cx="3048000" cy="1209675"/>
          </a:xfrm>
          <a:prstGeom prst="rect">
            <a:avLst/>
          </a:prstGeom>
          <a:solidFill>
            <a:srgbClr val="FF505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Design</a:t>
            </a:r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3824288" y="2895600"/>
            <a:ext cx="495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cultural, social, economic, and political effects of  technology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effects of technology on the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role of society in the development and use of technology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influence of technology on history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33800" y="1247775"/>
            <a:ext cx="51323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Tahoma" panose="020B0604030504040204" pitchFamily="34" charset="0"/>
              </a:rPr>
              <a:t>The characteristics and scope of technology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Tahoma" panose="020B0604030504040204" pitchFamily="34" charset="0"/>
              </a:rPr>
              <a:t>The core concepts of technology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latin typeface="Tahoma" panose="020B0604030504040204" pitchFamily="34" charset="0"/>
              </a:rPr>
              <a:t>The relationships among technologies and the connections between technology and other fields of study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Tahoma" panose="020B0604030504040204" pitchFamily="34" charset="0"/>
            </a:endParaRPr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3824288" y="4953000"/>
            <a:ext cx="4953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attributes of design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Engineering design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The role of troubleshooting, research and development, invention and innovation, and experimentation in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423962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98488" y="114300"/>
            <a:ext cx="7794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 Black" panose="020B0A04020102020204" pitchFamily="34" charset="0"/>
              </a:rPr>
              <a:t>What’s The Focus?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57200" y="1509713"/>
            <a:ext cx="3886200" cy="1665287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Abilities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A Technological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 World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4038600"/>
            <a:ext cx="3886200" cy="17367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The Designed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World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4513263" y="1509713"/>
            <a:ext cx="43783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6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Apply the design process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Use and maintain technological products and systems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Assess the impact of products and systems</a:t>
            </a: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4518025" y="3998913"/>
            <a:ext cx="444658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Medical 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Agricultural and related biotechnologies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Energy and power 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Information and communication 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Transportation 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Manufacturing technologies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>
                <a:latin typeface="Tahoma" panose="020B0604030504040204" pitchFamily="34" charset="0"/>
              </a:rPr>
              <a:t>Construction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336143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>
                <a:solidFill>
                  <a:srgbClr val="3333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Why use engineering design to teach about technology?</a:t>
            </a:r>
            <a:endParaRPr lang="en-US" altLang="en-US" sz="4000" b="1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1138" y="1905000"/>
            <a:ext cx="89154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is to technology as inquiry is to science and reading is to language arts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Delivers critical thinking and innovation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for the application of technical knowledge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Expands levels of creativity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Examines the technological impacts on society, cultures,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10058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440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Tahoma</vt:lpstr>
      <vt:lpstr>Times New Roman</vt:lpstr>
      <vt:lpstr>Wingdings</vt:lpstr>
      <vt:lpstr>Office Theme</vt:lpstr>
      <vt:lpstr>Technological  Literacy For All Students</vt:lpstr>
      <vt:lpstr>Technology Shapes Our Lives</vt:lpstr>
      <vt:lpstr>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 engineering design to teach about technology?</vt:lpstr>
      <vt:lpstr>What are the primary concepts taught through the use of engineering design in the classroom?</vt:lpstr>
      <vt:lpstr>Methods Used to Deliver Engineering Design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TEED 1103</dc:title>
  <dc:creator>Vinson Carter</dc:creator>
  <cp:lastModifiedBy>Vinson R. Carter</cp:lastModifiedBy>
  <cp:revision>16</cp:revision>
  <dcterms:created xsi:type="dcterms:W3CDTF">2014-01-13T21:40:52Z</dcterms:created>
  <dcterms:modified xsi:type="dcterms:W3CDTF">2017-01-19T18:51:37Z</dcterms:modified>
</cp:coreProperties>
</file>