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3" r:id="rId4"/>
    <p:sldId id="257" r:id="rId5"/>
    <p:sldId id="265" r:id="rId6"/>
    <p:sldId id="260" r:id="rId7"/>
    <p:sldId id="266" r:id="rId8"/>
    <p:sldId id="269" r:id="rId9"/>
    <p:sldId id="271" r:id="rId10"/>
    <p:sldId id="276" r:id="rId11"/>
    <p:sldId id="277" r:id="rId12"/>
    <p:sldId id="279" r:id="rId13"/>
    <p:sldId id="286" r:id="rId14"/>
    <p:sldId id="287" r:id="rId15"/>
    <p:sldId id="289" r:id="rId16"/>
    <p:sldId id="282" r:id="rId17"/>
    <p:sldId id="292" r:id="rId18"/>
    <p:sldId id="294" r:id="rId19"/>
    <p:sldId id="296" r:id="rId20"/>
    <p:sldId id="297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6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8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3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5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3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6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5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6D15-844E-40B0-A0B9-980407A372D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D881-6AC0-4079-BFD2-A8FA23C81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World Learning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Submit a Grant Proposal to Extend this Experience to your Home Country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664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Presented Many Certificates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6725" y="2043113"/>
            <a:ext cx="4914901" cy="3686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7314" y="2043772"/>
            <a:ext cx="4920177" cy="3690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606" y="1428750"/>
            <a:ext cx="4325112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8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School Activity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6934" y="1034276"/>
            <a:ext cx="6440527" cy="4830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7" y="2212037"/>
            <a:ext cx="6014078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4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After School Activity, U.S. Embassy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2076" y="2492620"/>
            <a:ext cx="4747846" cy="3560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2998" y="2486758"/>
            <a:ext cx="4700954" cy="3525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23661" y="2184200"/>
            <a:ext cx="3675795" cy="36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Ion </a:t>
            </a:r>
            <a:r>
              <a:rPr lang="en-US" dirty="0" err="1" smtClean="0"/>
              <a:t>Creanga</a:t>
            </a:r>
            <a:r>
              <a:rPr lang="en-US" dirty="0" smtClean="0"/>
              <a:t> State University, Chisinau, Moldova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90" y="1690685"/>
            <a:ext cx="6657259" cy="4992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077" y="2314804"/>
            <a:ext cx="4992943" cy="374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10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Pre-service Teachers, Ion </a:t>
            </a:r>
            <a:r>
              <a:rPr lang="en-US" b="1" dirty="0" err="1" smtClean="0"/>
              <a:t>Creanga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1983" y="2304852"/>
            <a:ext cx="4913312" cy="3684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785" y="2304852"/>
            <a:ext cx="4913312" cy="3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8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Secondary Teacher Professional Development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46" y="1985108"/>
            <a:ext cx="6072554" cy="45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Cultural Visits, Chisinau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4666" y="2568332"/>
            <a:ext cx="4665786" cy="3499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0189" y="2568332"/>
            <a:ext cx="4665787" cy="3499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5044" y="2568332"/>
            <a:ext cx="4665785" cy="34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8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Cultural Visits, Chisinau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8567" y="2315904"/>
            <a:ext cx="4960203" cy="3720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41387" y="2387366"/>
            <a:ext cx="4908324" cy="35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50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Consider Writing A Grant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5018722"/>
          </a:xfrm>
        </p:spPr>
        <p:txBody>
          <a:bodyPr>
            <a:normAutofit/>
          </a:bodyPr>
          <a:lstStyle/>
          <a:p>
            <a:r>
              <a:rPr lang="en-US" dirty="0" smtClean="0"/>
              <a:t>Several grant options available from the Department of State, Fulbright, and others</a:t>
            </a:r>
          </a:p>
          <a:p>
            <a:r>
              <a:rPr lang="en-US" dirty="0" smtClean="0"/>
              <a:t>Most are simple proposals</a:t>
            </a:r>
          </a:p>
          <a:p>
            <a:r>
              <a:rPr lang="en-US" dirty="0" smtClean="0"/>
              <a:t>All require you to partner with a U.S. colleague</a:t>
            </a:r>
          </a:p>
          <a:p>
            <a:r>
              <a:rPr lang="en-US" dirty="0" smtClean="0"/>
              <a:t>All will require you to develop a plan, goals, events</a:t>
            </a:r>
          </a:p>
          <a:p>
            <a:r>
              <a:rPr lang="en-US" dirty="0" smtClean="0"/>
              <a:t>You will receive more information during your exit conference next week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50187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Grants cover the costs (housing, food, transportation) for bringing a guest speaker(s) to your country, your school, your city, your region.</a:t>
            </a:r>
          </a:p>
          <a:p>
            <a:r>
              <a:rPr lang="en-US" dirty="0" smtClean="0"/>
              <a:t>Speaking engagements, professional development for teachers, professional development for students, meeting with ministries of education</a:t>
            </a:r>
          </a:p>
          <a:p>
            <a:r>
              <a:rPr lang="en-US" dirty="0" smtClean="0"/>
              <a:t>Most are developed in collaboration with the U.S. Embassy in your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PD Activities Can you Envision?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Teacher professional development</a:t>
            </a:r>
          </a:p>
          <a:p>
            <a:r>
              <a:rPr lang="en-US" dirty="0" smtClean="0"/>
              <a:t>Students presentations</a:t>
            </a:r>
          </a:p>
          <a:p>
            <a:r>
              <a:rPr lang="en-US" dirty="0" smtClean="0"/>
              <a:t>Pre-service teacher </a:t>
            </a:r>
            <a:r>
              <a:rPr lang="en-US" dirty="0"/>
              <a:t>professional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Meetings and/or presentations with educational leaders</a:t>
            </a:r>
          </a:p>
          <a:p>
            <a:r>
              <a:rPr lang="en-US" dirty="0" smtClean="0"/>
              <a:t>Meetings and/or presentations with political leaders</a:t>
            </a:r>
          </a:p>
          <a:p>
            <a:r>
              <a:rPr lang="en-US" dirty="0"/>
              <a:t>Meetings and/or </a:t>
            </a:r>
            <a:r>
              <a:rPr lang="en-US" dirty="0" smtClean="0"/>
              <a:t>presentations with after-school student groups</a:t>
            </a:r>
          </a:p>
          <a:p>
            <a:r>
              <a:rPr lang="en-US" dirty="0" smtClean="0"/>
              <a:t>Speeches at professional teacher/educator conferences</a:t>
            </a:r>
          </a:p>
          <a:p>
            <a:r>
              <a:rPr lang="en-US" dirty="0" smtClean="0"/>
              <a:t>Establishment of MOU’s</a:t>
            </a:r>
          </a:p>
          <a:p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2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Fulbright World Learning Grant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215"/>
          </a:xfrm>
        </p:spPr>
        <p:txBody>
          <a:bodyPr/>
          <a:lstStyle/>
          <a:p>
            <a:r>
              <a:rPr lang="en-US" sz="3200" dirty="0" smtClean="0"/>
              <a:t>After working with a Fulbright Scholar during 2017, I worked with an educator from the Republic of Moldova to submit a grant proposal.</a:t>
            </a:r>
          </a:p>
          <a:p>
            <a:r>
              <a:rPr lang="en-US" sz="3200" dirty="0" smtClean="0"/>
              <a:t>The grant was funded.</a:t>
            </a:r>
          </a:p>
          <a:p>
            <a:r>
              <a:rPr lang="en-US" sz="3200" dirty="0" smtClean="0"/>
              <a:t>The grant provided the funds that allowed me to travel to Moldova and present to various educator groups</a:t>
            </a:r>
          </a:p>
          <a:p>
            <a:pPr lvl="1"/>
            <a:r>
              <a:rPr lang="en-US" dirty="0" smtClean="0"/>
              <a:t>I met with and presented to educational leaders, political leaders, professors, teachers, university students, elementary students, secondary students, teacher organizations, ministry of education leaders, and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3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Cultural Activities Can you Envision?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introduce a visitor to your country?</a:t>
            </a:r>
          </a:p>
          <a:p>
            <a:r>
              <a:rPr lang="en-US" dirty="0" smtClean="0"/>
              <a:t>What sites should they see?</a:t>
            </a:r>
          </a:p>
          <a:p>
            <a:r>
              <a:rPr lang="en-US" dirty="0" smtClean="0"/>
              <a:t>Who should they meet?</a:t>
            </a:r>
          </a:p>
          <a:p>
            <a:r>
              <a:rPr lang="en-US" dirty="0" smtClean="0"/>
              <a:t>What would you want the visitor to know about your country?</a:t>
            </a:r>
          </a:p>
          <a:p>
            <a:r>
              <a:rPr lang="en-US" dirty="0" smtClean="0"/>
              <a:t>How could you develop meetings/events that would assist your educational goals?</a:t>
            </a:r>
          </a:p>
          <a:p>
            <a:r>
              <a:rPr lang="en-US" dirty="0" smtClean="0"/>
              <a:t>How can you help a visitor understand your culture?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17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Logistics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would be the best time of the year for the visit?</a:t>
            </a:r>
          </a:p>
          <a:p>
            <a:r>
              <a:rPr lang="en-US" dirty="0" smtClean="0"/>
              <a:t>Are there annual events that would impact the visit?</a:t>
            </a:r>
          </a:p>
          <a:p>
            <a:r>
              <a:rPr lang="en-US" dirty="0" smtClean="0"/>
              <a:t>Where would they stay (housing)?</a:t>
            </a:r>
          </a:p>
          <a:p>
            <a:r>
              <a:rPr lang="en-US" dirty="0" smtClean="0"/>
              <a:t>How would they be transported from location to location within your country (private car, taxi, bus)?</a:t>
            </a:r>
          </a:p>
          <a:p>
            <a:r>
              <a:rPr lang="en-US" dirty="0" smtClean="0"/>
              <a:t>Where would they be located (cities</a:t>
            </a:r>
            <a:r>
              <a:rPr lang="en-US" smtClean="0"/>
              <a:t>, regions, towns)?</a:t>
            </a:r>
            <a:endParaRPr lang="en-US" dirty="0" smtClean="0"/>
          </a:p>
          <a:p>
            <a:r>
              <a:rPr lang="en-US" dirty="0" smtClean="0"/>
              <a:t>Would they visit other schools? Universities? Regions?</a:t>
            </a:r>
          </a:p>
          <a:p>
            <a:r>
              <a:rPr lang="en-US" dirty="0" smtClean="0"/>
              <a:t>How would you balance instructional time and cultural time?</a:t>
            </a:r>
          </a:p>
          <a:p>
            <a:r>
              <a:rPr lang="en-US" dirty="0" smtClean="0"/>
              <a:t>Who could help you put together a worthy schedule?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7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 the U.S. Ambassador &amp; Staff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20" y="2305685"/>
            <a:ext cx="6528600" cy="4351338"/>
          </a:xfrm>
        </p:spPr>
      </p:pic>
    </p:spTree>
    <p:extLst>
      <p:ext uri="{BB962C8B-B14F-4D97-AF65-F5344CB8AC3E}">
        <p14:creationId xmlns:p14="http://schemas.microsoft.com/office/powerpoint/2010/main" val="165010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957" y="187570"/>
            <a:ext cx="4625243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Hosts:</a:t>
            </a:r>
            <a:br>
              <a:rPr lang="en-US" dirty="0" smtClean="0"/>
            </a:br>
            <a:r>
              <a:rPr lang="en-US" dirty="0" smtClean="0"/>
              <a:t>Victoria and Sergei</a:t>
            </a:r>
            <a:br>
              <a:rPr lang="en-US" dirty="0" smtClean="0"/>
            </a:br>
            <a:r>
              <a:rPr lang="en-US" dirty="0" err="1" smtClean="0"/>
              <a:t>Soroca</a:t>
            </a:r>
            <a:r>
              <a:rPr lang="en-US" dirty="0" smtClean="0"/>
              <a:t>, Moldova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6250" y="992555"/>
            <a:ext cx="6439876" cy="4829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290" y="2322635"/>
            <a:ext cx="4919785" cy="36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3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1276" y="2505320"/>
            <a:ext cx="4849446" cy="363708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Alecu</a:t>
            </a:r>
            <a:r>
              <a:rPr lang="en-US" dirty="0" smtClean="0"/>
              <a:t> Russo State University, Balti, Moldova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903" y="2505889"/>
            <a:ext cx="4848796" cy="3636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2023" y="2505322"/>
            <a:ext cx="4849448" cy="36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6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85" y="365125"/>
            <a:ext cx="11660553" cy="1325563"/>
          </a:xfrm>
        </p:spPr>
        <p:txBody>
          <a:bodyPr/>
          <a:lstStyle/>
          <a:p>
            <a:r>
              <a:rPr lang="en-US" dirty="0" smtClean="0"/>
              <a:t>Pre-service Teachers </a:t>
            </a:r>
            <a:r>
              <a:rPr lang="en-US" dirty="0" err="1" smtClean="0"/>
              <a:t>Alecu</a:t>
            </a:r>
            <a:r>
              <a:rPr lang="en-US" dirty="0" smtClean="0"/>
              <a:t> Russo State University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8850" y="2445727"/>
            <a:ext cx="4622800" cy="346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0581" y="2445728"/>
            <a:ext cx="4622801" cy="3467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312" y="2445729"/>
            <a:ext cx="4622801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1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dirty="0" smtClean="0"/>
              <a:t>Teacher Professional Development, </a:t>
            </a:r>
            <a:r>
              <a:rPr lang="en-US" dirty="0" err="1" smtClean="0"/>
              <a:t>Floresti</a:t>
            </a:r>
            <a:r>
              <a:rPr lang="en-US" dirty="0" smtClean="0"/>
              <a:t>, Moldova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3800" y="2395088"/>
            <a:ext cx="4724400" cy="354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7383" y="2395089"/>
            <a:ext cx="4724398" cy="3543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782" y="2395088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0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pPr algn="ctr"/>
            <a:r>
              <a:rPr lang="en-US" dirty="0" smtClean="0"/>
              <a:t>Home Stay Meal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66" y="1690688"/>
            <a:ext cx="5651610" cy="423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8" y="1690688"/>
            <a:ext cx="5651610" cy="423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Secondary School Teacher In-service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2457" y="2236544"/>
            <a:ext cx="5099538" cy="3824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3540" y="2250220"/>
            <a:ext cx="5083908" cy="3812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3907" y="2244358"/>
            <a:ext cx="5099538" cy="38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494</Words>
  <Application>Microsoft Office PowerPoint</Application>
  <PresentationFormat>Widescreen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World Learning</vt:lpstr>
      <vt:lpstr>Fulbright World Learning Grant Program</vt:lpstr>
      <vt:lpstr>Met the U.S. Ambassador &amp; Staff</vt:lpstr>
      <vt:lpstr>My Hosts: Victoria and Sergei Soroca, Moldova</vt:lpstr>
      <vt:lpstr>Alecu Russo State University, Balti, Moldova</vt:lpstr>
      <vt:lpstr>Pre-service Teachers Alecu Russo State University</vt:lpstr>
      <vt:lpstr>Teacher Professional Development, Floresti, Moldova</vt:lpstr>
      <vt:lpstr>Home Stay Meal</vt:lpstr>
      <vt:lpstr>Secondary School Teacher In-service</vt:lpstr>
      <vt:lpstr>Presented Many Certificates</vt:lpstr>
      <vt:lpstr>Primary School Activity</vt:lpstr>
      <vt:lpstr>After School Activity, U.S. Embassy</vt:lpstr>
      <vt:lpstr>Ion Creanga State University, Chisinau, Moldova </vt:lpstr>
      <vt:lpstr>Pre-service Teachers, Ion Creanga</vt:lpstr>
      <vt:lpstr>Secondary Teacher Professional Development </vt:lpstr>
      <vt:lpstr>Cultural Visits, Chisinau</vt:lpstr>
      <vt:lpstr>Cultural Visits, Chisinau</vt:lpstr>
      <vt:lpstr>Consider Writing A Grant</vt:lpstr>
      <vt:lpstr>What PD Activities Can you Envision?</vt:lpstr>
      <vt:lpstr>What Cultural Activities Can you Envision?</vt:lpstr>
      <vt:lpstr>Logistics</vt:lpstr>
    </vt:vector>
  </TitlesOfParts>
  <Company>College of Education &amp;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Fulbright World Learning</dc:title>
  <dc:creator>Michael Daugherty</dc:creator>
  <cp:lastModifiedBy>Vinson R. Carter</cp:lastModifiedBy>
  <cp:revision>11</cp:revision>
  <dcterms:created xsi:type="dcterms:W3CDTF">2019-03-05T15:12:51Z</dcterms:created>
  <dcterms:modified xsi:type="dcterms:W3CDTF">2019-03-08T15:47:24Z</dcterms:modified>
</cp:coreProperties>
</file>