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9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5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5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7D9E5-1139-4A39-863A-719891B9991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Quick Challenge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Related names:</a:t>
            </a:r>
          </a:p>
          <a:p>
            <a:r>
              <a:rPr lang="en-US" b="1" dirty="0" smtClean="0"/>
              <a:t>Anticipatory set – bell ringer – hook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547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235786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How will you  challenge your students and  prepare them to learn?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 smtClean="0"/>
              <a:t>Here are some Quick Challenge examples -</a:t>
            </a:r>
            <a:endParaRPr lang="en-US" dirty="0"/>
          </a:p>
        </p:txBody>
      </p:sp>
      <p:pic>
        <p:nvPicPr>
          <p:cNvPr id="9218" name="Picture 2" descr="http://www.peerfit.com/blog/wp-content/uploads/2013/08/IsThat-a-Challen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4482521"/>
            <a:ext cx="30765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1" y="128187"/>
            <a:ext cx="7563853" cy="61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02" y="407884"/>
            <a:ext cx="788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2" y="427290"/>
            <a:ext cx="4363504" cy="562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14" y="1422430"/>
            <a:ext cx="53625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93" y="444381"/>
            <a:ext cx="4949875" cy="57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79" y="20969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Quick Challenge is …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61" y="1914100"/>
            <a:ext cx="69528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 smtClean="0"/>
              <a:t> Designed </a:t>
            </a:r>
            <a:r>
              <a:rPr lang="en-US" altLang="en-US" sz="3200" b="1" dirty="0"/>
              <a:t>to engage the students’ attention at the beginning of class and draw them into the lesson.    </a:t>
            </a:r>
            <a:endParaRPr lang="en-US" altLang="en-US" sz="3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 smtClean="0"/>
              <a:t>Sometimes </a:t>
            </a:r>
            <a:r>
              <a:rPr lang="en-US" altLang="en-US" sz="3200" b="1" dirty="0"/>
              <a:t>called </a:t>
            </a:r>
            <a:r>
              <a:rPr lang="en-US" altLang="en-US" sz="3200" b="1" dirty="0" smtClean="0"/>
              <a:t>the “anticipatory </a:t>
            </a:r>
            <a:r>
              <a:rPr lang="en-US" altLang="en-US" sz="3200" b="1" dirty="0"/>
              <a:t>set,” </a:t>
            </a:r>
            <a:r>
              <a:rPr lang="en-US" altLang="en-US" sz="3200" b="1" dirty="0" smtClean="0"/>
              <a:t>the “hook </a:t>
            </a:r>
            <a:r>
              <a:rPr lang="en-US" altLang="en-US" sz="3200" b="1" dirty="0"/>
              <a:t>activity,” or </a:t>
            </a:r>
            <a:r>
              <a:rPr lang="en-US" altLang="en-US" sz="3200" b="1" dirty="0" smtClean="0"/>
              <a:t>the “</a:t>
            </a:r>
            <a:r>
              <a:rPr lang="en-US" altLang="en-US" sz="3200" b="1" dirty="0"/>
              <a:t>bell ringer”, it </a:t>
            </a:r>
            <a:r>
              <a:rPr lang="en-US" altLang="en-US" sz="3200" b="1" dirty="0" smtClean="0"/>
              <a:t>pulls student </a:t>
            </a:r>
            <a:r>
              <a:rPr lang="en-US" altLang="en-US" sz="3200" b="1" dirty="0"/>
              <a:t>into the lesson.</a:t>
            </a:r>
            <a:endParaRPr lang="en-US" sz="3200" dirty="0"/>
          </a:p>
        </p:txBody>
      </p:sp>
      <p:pic>
        <p:nvPicPr>
          <p:cNvPr id="4" name="Picture 7" descr="http://mathwire.com/images/animatedthinkingc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21" y="2404216"/>
            <a:ext cx="23431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4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7110"/>
            <a:ext cx="10058400" cy="908418"/>
          </a:xfrm>
        </p:spPr>
        <p:txBody>
          <a:bodyPr/>
          <a:lstStyle/>
          <a:p>
            <a:r>
              <a:rPr lang="en-US" altLang="en-US" b="1" dirty="0"/>
              <a:t>Characteristics of the Quick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Similar to a hook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Differs from the anticipatory set or bell ringer in that it is activity-based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Short: 10-15 minutes maximum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Directly tied to the daily    content/standards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 not graded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Usually, first exposure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to the </a:t>
            </a:r>
            <a:r>
              <a:rPr lang="en-US" altLang="en-US" sz="3200" b="1" dirty="0">
                <a:solidFill>
                  <a:schemeClr val="tx1"/>
                </a:solidFill>
              </a:rPr>
              <a:t>concept</a:t>
            </a:r>
          </a:p>
          <a:p>
            <a:endParaRPr lang="en-US" dirty="0"/>
          </a:p>
        </p:txBody>
      </p:sp>
      <p:pic>
        <p:nvPicPr>
          <p:cNvPr id="1026" name="Picture 2" descr="https://encrypted-tbn1.gstatic.com/images?q=tbn:ANd9GcRn2Ndd8mNXx3i7sbJK0T7NlC3FhyNJvo7VURDfutc3RrZjxcl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22878" r="3367" b="21495"/>
          <a:stretch/>
        </p:blipFill>
        <p:spPr bwMode="auto">
          <a:xfrm rot="20443885">
            <a:off x="9640551" y="4655657"/>
            <a:ext cx="2133755" cy="1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Launched at the Beginning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Directs student attention to the learning tasks at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exposes the students to concepts they are about to learn.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is NOT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about </a:t>
            </a:r>
            <a:r>
              <a:rPr lang="en-US" altLang="en-US" sz="3200" b="1" dirty="0">
                <a:solidFill>
                  <a:schemeClr val="tx1"/>
                </a:solidFill>
              </a:rPr>
              <a:t>rote drill and kill. </a:t>
            </a:r>
            <a:endParaRPr lang="en-US" alt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bart-simpson-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3476313"/>
            <a:ext cx="43735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Quickly Engages Students in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Expands upon student life experiences &amp; background knowledge.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Puts students in a receptive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Draws out major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Introduces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Engages students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Provides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Thus, the Quick Challenge Should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4000" b="1" dirty="0" smtClean="0"/>
              <a:t>create </a:t>
            </a:r>
            <a:r>
              <a:rPr lang="en-US" altLang="en-US" sz="4000" b="1" dirty="0"/>
              <a:t>an organizing framework for the ideas, curiosities, principles, or information that is to follow.</a:t>
            </a:r>
            <a:endParaRPr lang="en-US" dirty="0"/>
          </a:p>
        </p:txBody>
      </p:sp>
      <p:pic>
        <p:nvPicPr>
          <p:cNvPr id="3074" name="Picture 2" descr="http://www.sohosalescoaching.com/wp-content/uploads/2013/01/Eins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01" y="3172551"/>
            <a:ext cx="5081899" cy="31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64128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The Quick Challenge is also used anytime a different activity or new concept is being introduced.</a:t>
            </a:r>
            <a:endParaRPr lang="en-US" dirty="0"/>
          </a:p>
        </p:txBody>
      </p:sp>
      <p:pic>
        <p:nvPicPr>
          <p:cNvPr id="4" name="Picture 5" descr="MCj01051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88" y="3146530"/>
            <a:ext cx="563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92" y="229486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Successful, Quick Challenges should: </a:t>
            </a:r>
            <a:br>
              <a:rPr lang="en-US" altLang="en-US" b="1" dirty="0"/>
            </a:br>
            <a:r>
              <a:rPr lang="en-US" altLang="en-US" b="1" dirty="0"/>
              <a:t>Help the student get mentally or physically ready for the lesson. </a:t>
            </a:r>
            <a:endParaRPr lang="en-US" dirty="0"/>
          </a:p>
        </p:txBody>
      </p:sp>
      <p:pic>
        <p:nvPicPr>
          <p:cNvPr id="4" name="Picture 10" descr="http://www.upsidelearning.com/blog/wp-content/uploads/2011/05/a-challenge-for-designers-of-game-based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06" y="3707093"/>
            <a:ext cx="4688793" cy="26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53443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The Quick Challenge should include: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Motivation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Transfer of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Glimpse of new content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Purpose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The learning itself</a:t>
            </a:r>
            <a:endParaRPr lang="en-US" dirty="0"/>
          </a:p>
        </p:txBody>
      </p:sp>
      <p:pic>
        <p:nvPicPr>
          <p:cNvPr id="6146" name="Picture 2" descr="https://themindblower96.files.wordpress.com/2015/05/learn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22" y="4332719"/>
            <a:ext cx="5796513" cy="18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274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The Quick Challenge</vt:lpstr>
      <vt:lpstr>The Quick Challenge is …</vt:lpstr>
      <vt:lpstr>Characteristics of the Quick Challenge</vt:lpstr>
      <vt:lpstr>Launched at the Beginning of Class</vt:lpstr>
      <vt:lpstr>Quickly Engages Students in the Topic</vt:lpstr>
      <vt:lpstr>Thus, the Quick Challenge Should …</vt:lpstr>
      <vt:lpstr>The Quick Challenge is also used anytime a different activity or new concept is being introduced.</vt:lpstr>
      <vt:lpstr>Successful, Quick Challenges should:  Help the student get mentally or physically ready for the lesson. </vt:lpstr>
      <vt:lpstr>The Quick Challenge should include: </vt:lpstr>
      <vt:lpstr>How will you  challenge your students and  prepare them to learn?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Quick Challenge</dc:title>
  <dc:creator>Vinson R. Carter</dc:creator>
  <cp:lastModifiedBy>Vinson R. Carter</cp:lastModifiedBy>
  <cp:revision>6</cp:revision>
  <dcterms:created xsi:type="dcterms:W3CDTF">2015-11-02T16:29:57Z</dcterms:created>
  <dcterms:modified xsi:type="dcterms:W3CDTF">2018-10-25T14:21:07Z</dcterms:modified>
</cp:coreProperties>
</file>