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31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9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28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7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73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59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89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76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F47D9E5-1139-4A39-863A-719891B99912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5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4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F47D9E5-1139-4A39-863A-719891B99912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70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Quick Challenge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5473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913" y="235786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en-US" b="1" dirty="0"/>
              <a:t>How will you  challenge your students and  prepare them to learn?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97279" y="2085016"/>
            <a:ext cx="10430997" cy="40233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4000" b="1" dirty="0" smtClean="0"/>
              <a:t>Here are some Quick Challenge examples -</a:t>
            </a:r>
            <a:endParaRPr lang="en-US" dirty="0"/>
          </a:p>
        </p:txBody>
      </p:sp>
      <p:pic>
        <p:nvPicPr>
          <p:cNvPr id="9218" name="Picture 2" descr="http://www.peerfit.com/blog/wp-content/uploads/2013/08/IsThat-a-Challeng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425" y="4482521"/>
            <a:ext cx="30765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58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081" y="128187"/>
            <a:ext cx="7563853" cy="617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802" y="407884"/>
            <a:ext cx="78867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98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352" y="427290"/>
            <a:ext cx="4363504" cy="562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614" y="1422430"/>
            <a:ext cx="53625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85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93" y="444381"/>
            <a:ext cx="4949875" cy="578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979" y="209691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Quick Challenge is …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361" y="1914100"/>
            <a:ext cx="6952858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3200" b="1" dirty="0" smtClean="0"/>
              <a:t> Designed </a:t>
            </a:r>
            <a:r>
              <a:rPr lang="en-US" altLang="en-US" sz="3200" b="1" dirty="0"/>
              <a:t>to engage the students’ attention at the beginning of class and draw them into the lesson.    </a:t>
            </a:r>
            <a:endParaRPr lang="en-US" altLang="en-US" sz="32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b="1" dirty="0" smtClean="0"/>
              <a:t>Sometimes </a:t>
            </a:r>
            <a:r>
              <a:rPr lang="en-US" altLang="en-US" sz="3200" b="1" dirty="0"/>
              <a:t>called </a:t>
            </a:r>
            <a:r>
              <a:rPr lang="en-US" altLang="en-US" sz="3200" b="1" dirty="0" smtClean="0"/>
              <a:t>the “anticipatory </a:t>
            </a:r>
            <a:r>
              <a:rPr lang="en-US" altLang="en-US" sz="3200" b="1" dirty="0"/>
              <a:t>set,” </a:t>
            </a:r>
            <a:r>
              <a:rPr lang="en-US" altLang="en-US" sz="3200" b="1" dirty="0" smtClean="0"/>
              <a:t>the “hook </a:t>
            </a:r>
            <a:r>
              <a:rPr lang="en-US" altLang="en-US" sz="3200" b="1" dirty="0"/>
              <a:t>activity,” or </a:t>
            </a:r>
            <a:r>
              <a:rPr lang="en-US" altLang="en-US" sz="3200" b="1" dirty="0" smtClean="0"/>
              <a:t>the “</a:t>
            </a:r>
            <a:r>
              <a:rPr lang="en-US" altLang="en-US" sz="3200" b="1" dirty="0"/>
              <a:t>bell ringer”, it </a:t>
            </a:r>
            <a:r>
              <a:rPr lang="en-US" altLang="en-US" sz="3200" b="1" dirty="0" smtClean="0"/>
              <a:t>pulls student </a:t>
            </a:r>
            <a:r>
              <a:rPr lang="en-US" altLang="en-US" sz="3200" b="1" dirty="0"/>
              <a:t>into the lesson.</a:t>
            </a:r>
            <a:endParaRPr lang="en-US" sz="3200" dirty="0"/>
          </a:p>
        </p:txBody>
      </p:sp>
      <p:pic>
        <p:nvPicPr>
          <p:cNvPr id="4" name="Picture 7" descr="http://mathwire.com/images/animatedthinkingcap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121" y="2404216"/>
            <a:ext cx="23431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742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87110"/>
            <a:ext cx="10058400" cy="908418"/>
          </a:xfrm>
        </p:spPr>
        <p:txBody>
          <a:bodyPr/>
          <a:lstStyle/>
          <a:p>
            <a:r>
              <a:rPr lang="en-US" altLang="en-US" b="1" dirty="0"/>
              <a:t>Characteristics of the Quick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Similar to a hook activity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Differs from the anticipatory set or bell ringer in that it is activity-based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Short: 10-15 minutes maximum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Directly tied to the daily    content/standards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Usually not graded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Usually, first exposure 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to the </a:t>
            </a:r>
            <a:r>
              <a:rPr lang="en-US" altLang="en-US" sz="3200" b="1" dirty="0">
                <a:solidFill>
                  <a:schemeClr val="tx1"/>
                </a:solidFill>
              </a:rPr>
              <a:t>concept</a:t>
            </a:r>
          </a:p>
          <a:p>
            <a:endParaRPr lang="en-US" dirty="0"/>
          </a:p>
        </p:txBody>
      </p:sp>
      <p:pic>
        <p:nvPicPr>
          <p:cNvPr id="1026" name="Picture 2" descr="https://encrypted-tbn1.gstatic.com/images?q=tbn:ANd9GcRn2Ndd8mNXx3i7sbJK0T7NlC3FhyNJvo7VURDfutc3RrZjxcl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" t="22878" r="3367" b="21495"/>
          <a:stretch/>
        </p:blipFill>
        <p:spPr bwMode="auto">
          <a:xfrm rot="20443885">
            <a:off x="9640551" y="4655657"/>
            <a:ext cx="2133755" cy="126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40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5402"/>
            <a:ext cx="10058400" cy="891326"/>
          </a:xfrm>
        </p:spPr>
        <p:txBody>
          <a:bodyPr/>
          <a:lstStyle/>
          <a:p>
            <a:r>
              <a:rPr lang="en-US" altLang="en-US" b="1" dirty="0"/>
              <a:t>Launched at the Beginning of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430997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Directs student attention to the learning tasks at hand.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It exposes the students to concepts they are about to learn.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It is NOT 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about </a:t>
            </a:r>
            <a:r>
              <a:rPr lang="en-US" altLang="en-US" sz="3200" b="1" dirty="0">
                <a:solidFill>
                  <a:schemeClr val="tx1"/>
                </a:solidFill>
              </a:rPr>
              <a:t>rote drill and kill. </a:t>
            </a:r>
            <a:endParaRPr lang="en-US" altLang="en-US" sz="3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sz="32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6" descr="bart-simpson-gener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7" y="3476313"/>
            <a:ext cx="4373563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44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5402"/>
            <a:ext cx="10058400" cy="891326"/>
          </a:xfrm>
        </p:spPr>
        <p:txBody>
          <a:bodyPr/>
          <a:lstStyle/>
          <a:p>
            <a:r>
              <a:rPr lang="en-US" altLang="en-US" b="1" dirty="0"/>
              <a:t>Quickly Engages Students in the Topic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430997" cy="402336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3900" b="1" dirty="0">
                <a:solidFill>
                  <a:schemeClr val="tx1"/>
                </a:solidFill>
              </a:rPr>
              <a:t>Expands upon student life experiences &amp; background knowledge.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900" b="1" dirty="0">
                <a:solidFill>
                  <a:schemeClr val="tx1"/>
                </a:solidFill>
              </a:rPr>
              <a:t>Puts students in a receptive mode.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900" b="1" dirty="0">
                <a:solidFill>
                  <a:schemeClr val="tx1"/>
                </a:solidFill>
              </a:rPr>
              <a:t>Draws out major concepts to be learned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900" b="1" dirty="0">
                <a:solidFill>
                  <a:schemeClr val="tx1"/>
                </a:solidFill>
              </a:rPr>
              <a:t>Introduces concepts to be learned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900" b="1" dirty="0">
                <a:solidFill>
                  <a:schemeClr val="tx1"/>
                </a:solidFill>
              </a:rPr>
              <a:t>Engages students early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900" b="1" dirty="0">
                <a:solidFill>
                  <a:schemeClr val="tx1"/>
                </a:solidFill>
              </a:rPr>
              <a:t>Provides purpose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9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5402"/>
            <a:ext cx="10058400" cy="891326"/>
          </a:xfrm>
        </p:spPr>
        <p:txBody>
          <a:bodyPr/>
          <a:lstStyle/>
          <a:p>
            <a:r>
              <a:rPr lang="en-US" altLang="en-US" b="1" dirty="0"/>
              <a:t>Thus, the Quick Challenge Should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430997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4000" b="1" dirty="0" smtClean="0"/>
              <a:t>create </a:t>
            </a:r>
            <a:r>
              <a:rPr lang="en-US" altLang="en-US" sz="4000" b="1" dirty="0"/>
              <a:t>an organizing framework for the ideas, curiosities, principles, or information that is to follow.</a:t>
            </a:r>
            <a:endParaRPr lang="en-US" dirty="0"/>
          </a:p>
        </p:txBody>
      </p:sp>
      <p:pic>
        <p:nvPicPr>
          <p:cNvPr id="3074" name="Picture 2" descr="http://www.sohosalescoaching.com/wp-content/uploads/2013/01/Einste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101" y="3172551"/>
            <a:ext cx="5081899" cy="317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31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064128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The Quick Challenge is also used anytime a different activity or new concept is being introduced.</a:t>
            </a:r>
            <a:endParaRPr lang="en-US" dirty="0"/>
          </a:p>
        </p:txBody>
      </p:sp>
      <p:pic>
        <p:nvPicPr>
          <p:cNvPr id="4" name="Picture 5" descr="MCj010518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388" y="3146530"/>
            <a:ext cx="5638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16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192" y="2294865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Successful, Quick Challenges should: </a:t>
            </a:r>
            <a:br>
              <a:rPr lang="en-US" altLang="en-US" b="1" dirty="0"/>
            </a:br>
            <a:r>
              <a:rPr lang="en-US" altLang="en-US" b="1" dirty="0"/>
              <a:t>Help the student get mentally or physically ready for the lesson. </a:t>
            </a:r>
            <a:endParaRPr lang="en-US" dirty="0"/>
          </a:p>
        </p:txBody>
      </p:sp>
      <p:pic>
        <p:nvPicPr>
          <p:cNvPr id="4" name="Picture 10" descr="http://www.upsidelearning.com/blog/wp-content/uploads/2011/05/a-challenge-for-designers-of-game-based-lear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206" y="3707093"/>
            <a:ext cx="4688793" cy="264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23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913" y="534431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en-US" b="1" dirty="0"/>
              <a:t>The Quick Challenge should include:</a:t>
            </a:r>
            <a:br>
              <a:rPr lang="en-US" altLang="en-US" b="1" dirty="0"/>
            </a:b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97279" y="2085016"/>
            <a:ext cx="10430997" cy="40233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4000" b="1" dirty="0"/>
              <a:t>Motivation for learning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4000" b="1" dirty="0"/>
              <a:t>Transfer of learning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4000" b="1" dirty="0"/>
              <a:t>Glimpse of new content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4000" b="1" dirty="0"/>
              <a:t>Purpose for learning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4000" b="1" dirty="0"/>
              <a:t>The learning itself</a:t>
            </a:r>
            <a:endParaRPr lang="en-US" dirty="0"/>
          </a:p>
        </p:txBody>
      </p:sp>
      <p:pic>
        <p:nvPicPr>
          <p:cNvPr id="6146" name="Picture 2" descr="https://themindblower96.files.wordpress.com/2015/05/learnin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222" y="4332719"/>
            <a:ext cx="5796513" cy="187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31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107</TotalTime>
  <Words>263</Words>
  <Application>Microsoft Office PowerPoint</Application>
  <PresentationFormat>Widescreen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Retrospect</vt:lpstr>
      <vt:lpstr>The Quick Challenge</vt:lpstr>
      <vt:lpstr>The Quick Challenge is …</vt:lpstr>
      <vt:lpstr>Characteristics of the Quick Challenge</vt:lpstr>
      <vt:lpstr>Launched at the Beginning of Class</vt:lpstr>
      <vt:lpstr>Quickly Engages Students in the Topic</vt:lpstr>
      <vt:lpstr>Thus, the Quick Challenge Should …</vt:lpstr>
      <vt:lpstr>The Quick Challenge is also used anytime a different activity or new concept is being introduced.</vt:lpstr>
      <vt:lpstr>Successful, Quick Challenges should:  Help the student get mentally or physically ready for the lesson. </vt:lpstr>
      <vt:lpstr>The Quick Challenge should include: </vt:lpstr>
      <vt:lpstr>How will you  challenge your students and  prepare them to learn?</vt:lpstr>
      <vt:lpstr>PowerPoint Presentation</vt:lpstr>
      <vt:lpstr>PowerPoint Presentation</vt:lpstr>
      <vt:lpstr>PowerPoint Presentation</vt:lpstr>
      <vt:lpstr>PowerPoint Presentation</vt:lpstr>
    </vt:vector>
  </TitlesOfParts>
  <Company>College of Education and Health Professions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Quick Challenge</dc:title>
  <dc:creator>Vinson R. Carter</dc:creator>
  <cp:lastModifiedBy>Vinson R. Carter</cp:lastModifiedBy>
  <cp:revision>7</cp:revision>
  <dcterms:created xsi:type="dcterms:W3CDTF">2015-11-02T16:29:57Z</dcterms:created>
  <dcterms:modified xsi:type="dcterms:W3CDTF">2019-03-25T14:13:29Z</dcterms:modified>
</cp:coreProperties>
</file>