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7" r:id="rId6"/>
    <p:sldId id="258" r:id="rId7"/>
    <p:sldId id="262" r:id="rId8"/>
    <p:sldId id="271" r:id="rId9"/>
    <p:sldId id="272" r:id="rId10"/>
    <p:sldId id="274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8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54CE-0F42-4B46-AB17-884B42D6510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>
          <a:xfrm>
            <a:off x="3049905" y="3646170"/>
            <a:ext cx="6092190" cy="23545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65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Measure Twice, Cut Once</a:t>
            </a:r>
          </a:p>
        </p:txBody>
      </p:sp>
    </p:spTree>
    <p:extLst>
      <p:ext uri="{BB962C8B-B14F-4D97-AF65-F5344CB8AC3E}">
        <p14:creationId xmlns:p14="http://schemas.microsoft.com/office/powerpoint/2010/main" val="49961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12" y="199572"/>
            <a:ext cx="2857500" cy="285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189421"/>
            <a:ext cx="297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Tools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517" y="1261035"/>
            <a:ext cx="1047750" cy="785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86515"/>
            <a:ext cx="2217918" cy="1123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43" y="3305835"/>
            <a:ext cx="1524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5977" y="737916"/>
            <a:ext cx="2002628" cy="2709438"/>
          </a:xfrm>
          <a:prstGeom prst="rect">
            <a:avLst/>
          </a:prstGeom>
        </p:spPr>
      </p:pic>
      <p:pic>
        <p:nvPicPr>
          <p:cNvPr id="1032" name="Picture 8" descr="BAHCO 268 Mini Hacksaw with 24 Teeth Per I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0" y="4242079"/>
            <a:ext cx="1412875" cy="5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1"/>
          <a:stretch/>
        </p:blipFill>
        <p:spPr>
          <a:xfrm>
            <a:off x="1828800" y="5257800"/>
            <a:ext cx="2095500" cy="14540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4768" y="1365830"/>
            <a:ext cx="162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Scissors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4921" y="3125922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Miter Box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06405" y="2367487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Razor Saw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1631" y="4524286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C-clamp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84636" y="3340990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Drill Press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46025" y="2336599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Hand Drill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6778" y="4249667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Hack Saw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4304" y="5547072"/>
            <a:ext cx="305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Sanding Sponge</a:t>
            </a:r>
          </a:p>
        </p:txBody>
      </p:sp>
      <p:pic>
        <p:nvPicPr>
          <p:cNvPr id="1028" name="Picture 4" descr="LYNX JOINTER 8mm YELLOW PK10 IDEAL FOR KEY STAGES 1 &amp; 2 IN EDUCATION">
            <a:extLst>
              <a:ext uri="{FF2B5EF4-FFF2-40B4-BE49-F238E27FC236}">
                <a16:creationId xmlns:a16="http://schemas.microsoft.com/office/drawing/2014/main" id="{74EEEE8B-EA03-46B5-BD63-BF3FB493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15" y="4109853"/>
            <a:ext cx="2021994" cy="20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D112325-0D41-49BA-9A35-3DD9F91B7777}"/>
              </a:ext>
            </a:extLst>
          </p:cNvPr>
          <p:cNvSpPr/>
          <p:nvPr/>
        </p:nvSpPr>
        <p:spPr>
          <a:xfrm>
            <a:off x="8838904" y="6042765"/>
            <a:ext cx="274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Lynx Jointer</a:t>
            </a:r>
          </a:p>
        </p:txBody>
      </p:sp>
    </p:spTree>
    <p:extLst>
      <p:ext uri="{BB962C8B-B14F-4D97-AF65-F5344CB8AC3E}">
        <p14:creationId xmlns:p14="http://schemas.microsoft.com/office/powerpoint/2010/main" val="396843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732" y="7937"/>
            <a:ext cx="399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Materials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wood gl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75" y="1310055"/>
            <a:ext cx="1616798" cy="1616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19" y="1828801"/>
            <a:ext cx="2676525" cy="1704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76" y="4038601"/>
            <a:ext cx="2345199" cy="18175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4000"/>
          <a:stretch/>
        </p:blipFill>
        <p:spPr>
          <a:xfrm>
            <a:off x="8043828" y="3989393"/>
            <a:ext cx="1773730" cy="11370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54951" y="289795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Wood Glue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10774" y="578113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Dowel Rods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97207" y="3162800"/>
            <a:ext cx="3744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Wood </a:t>
            </a:r>
            <a:r>
              <a:rPr lang="en-US" sz="2000" b="1" dirty="0"/>
              <a:t>(Dimensional Lumber)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99865" y="5117446"/>
            <a:ext cx="3939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Notecard/Cardstock</a:t>
            </a:r>
          </a:p>
        </p:txBody>
      </p:sp>
    </p:spTree>
    <p:extLst>
      <p:ext uri="{BB962C8B-B14F-4D97-AF65-F5344CB8AC3E}">
        <p14:creationId xmlns:p14="http://schemas.microsoft.com/office/powerpoint/2010/main" val="353450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Processes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828801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Gluing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Sanding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Measuring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Cutting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Drilling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Clamping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34444" r="48889" b="16667"/>
          <a:stretch/>
        </p:blipFill>
        <p:spPr>
          <a:xfrm>
            <a:off x="6248400" y="2133601"/>
            <a:ext cx="228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/>
        </p:blipFill>
        <p:spPr>
          <a:xfrm>
            <a:off x="1835285" y="91440"/>
            <a:ext cx="852143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b="1" dirty="0">
                <a:solidFill>
                  <a:srgbClr val="C00000"/>
                </a:solidFill>
              </a:rPr>
              <a:t>Three Simple Steps to Add Fractions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749"/>
            <a:ext cx="10515600" cy="3605213"/>
          </a:xfrm>
        </p:spPr>
        <p:txBody>
          <a:bodyPr/>
          <a:lstStyle/>
          <a:p>
            <a:r>
              <a:rPr lang="en-US" sz="4000" dirty="0"/>
              <a:t>Step 1: Make sure the bottom numbers (the denominators) are the same.</a:t>
            </a:r>
          </a:p>
          <a:p>
            <a:r>
              <a:rPr lang="en-US" sz="4000" dirty="0"/>
              <a:t>Step 2: </a:t>
            </a:r>
            <a:r>
              <a:rPr lang="en-US" sz="4000" b="1" dirty="0"/>
              <a:t>Add</a:t>
            </a:r>
            <a:r>
              <a:rPr lang="en-US" sz="4000" dirty="0"/>
              <a:t> the top numbers (the numerators), put that answer over the denominator.</a:t>
            </a:r>
          </a:p>
          <a:p>
            <a:r>
              <a:rPr lang="en-US" sz="4000" dirty="0"/>
              <a:t>Step 3: Simplify the </a:t>
            </a:r>
            <a:r>
              <a:rPr lang="en-US" sz="4000" b="1" dirty="0"/>
              <a:t>fraction</a:t>
            </a:r>
            <a:r>
              <a:rPr lang="en-US" sz="4000" dirty="0"/>
              <a:t> (if needed)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4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42" y="2857500"/>
            <a:ext cx="1143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85750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40" y="285750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5" y="2857500"/>
            <a:ext cx="1143000" cy="1143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9683"/>
              </p:ext>
            </p:extLst>
          </p:nvPr>
        </p:nvGraphicFramePr>
        <p:xfrm>
          <a:off x="1451609" y="1954530"/>
          <a:ext cx="9155430" cy="1223804"/>
        </p:xfrm>
        <a:graphic>
          <a:graphicData uri="http://schemas.openxmlformats.org/drawingml/2006/table">
            <a:tbl>
              <a:tblPr/>
              <a:tblGrid>
                <a:gridCol w="1560460">
                  <a:extLst>
                    <a:ext uri="{9D8B030D-6E8A-4147-A177-3AD203B41FA5}">
                      <a16:colId xmlns:a16="http://schemas.microsoft.com/office/drawing/2014/main" val="223067287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2581501112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1453300297"/>
                    </a:ext>
                  </a:extLst>
                </a:gridCol>
                <a:gridCol w="676565">
                  <a:extLst>
                    <a:ext uri="{9D8B030D-6E8A-4147-A177-3AD203B41FA5}">
                      <a16:colId xmlns:a16="http://schemas.microsoft.com/office/drawing/2014/main" val="1868274793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3134352097"/>
                    </a:ext>
                  </a:extLst>
                </a:gridCol>
                <a:gridCol w="676565">
                  <a:extLst>
                    <a:ext uri="{9D8B030D-6E8A-4147-A177-3AD203B41FA5}">
                      <a16:colId xmlns:a16="http://schemas.microsoft.com/office/drawing/2014/main" val="3471638425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1571945237"/>
                    </a:ext>
                  </a:extLst>
                </a:gridCol>
              </a:tblGrid>
              <a:tr h="122380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¼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¼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2/4</a:t>
                      </a:r>
                      <a:r>
                        <a:rPr lang="en-US" sz="2800" b="1" i="1" dirty="0"/>
                        <a:t>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½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2398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1580" y="724783"/>
            <a:ext cx="920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Adding Fractions</a:t>
            </a:r>
          </a:p>
        </p:txBody>
      </p:sp>
    </p:spTree>
    <p:extLst>
      <p:ext uri="{BB962C8B-B14F-4D97-AF65-F5344CB8AC3E}">
        <p14:creationId xmlns:p14="http://schemas.microsoft.com/office/powerpoint/2010/main" val="257885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19" y="96608"/>
            <a:ext cx="5956271" cy="6681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" y="96608"/>
            <a:ext cx="56870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Anthropometrics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000" dirty="0"/>
              <a:t>How many different ways can we measure a human? Weight, length, width, strength, reach, circumference, others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000" dirty="0"/>
              <a:t>The study of human measurement is called anthropometrics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000" dirty="0"/>
              <a:t>We use inches and fractions for shorter measurements, feet for larger measurements, and yards for long distances—then rods and miles. </a:t>
            </a:r>
          </a:p>
        </p:txBody>
      </p:sp>
    </p:spTree>
    <p:extLst>
      <p:ext uri="{BB962C8B-B14F-4D97-AF65-F5344CB8AC3E}">
        <p14:creationId xmlns:p14="http://schemas.microsoft.com/office/powerpoint/2010/main" val="293292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4942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Some Conversions that you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Should Know (English System): 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9984422" cy="368458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1 foot = 12 inches</a:t>
            </a:r>
          </a:p>
          <a:p>
            <a:r>
              <a:rPr lang="en-US" sz="4000" dirty="0"/>
              <a:t>1 yard = 3 feet</a:t>
            </a:r>
          </a:p>
          <a:p>
            <a:r>
              <a:rPr lang="en-US" sz="4000" dirty="0"/>
              <a:t>1 Rod = 5.5 yards</a:t>
            </a:r>
          </a:p>
          <a:p>
            <a:r>
              <a:rPr lang="en-US" sz="4000" dirty="0"/>
              <a:t>1 mile = 1760 yards, or 320 rods, or 5,280 feet</a:t>
            </a:r>
          </a:p>
          <a:p>
            <a:r>
              <a:rPr lang="en-US" sz="4000" dirty="0"/>
              <a:t>1 gallon = 16 cups</a:t>
            </a:r>
          </a:p>
          <a:p>
            <a:r>
              <a:rPr lang="en-US" sz="4000" dirty="0"/>
              <a:t>1 gallon = 4 quarts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6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Anthropometric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 at least five anthropometric measurements of your partner—be precise</a:t>
            </a:r>
          </a:p>
          <a:p>
            <a:r>
              <a:rPr lang="en-US" dirty="0"/>
              <a:t>Stature</a:t>
            </a:r>
          </a:p>
          <a:p>
            <a:r>
              <a:rPr lang="en-US" dirty="0"/>
              <a:t>Vertical grip reach</a:t>
            </a:r>
          </a:p>
          <a:p>
            <a:r>
              <a:rPr lang="en-US" dirty="0"/>
              <a:t>Buttock-leg length</a:t>
            </a:r>
          </a:p>
          <a:p>
            <a:r>
              <a:rPr lang="en-US" dirty="0"/>
              <a:t>Eye height sitting</a:t>
            </a:r>
          </a:p>
          <a:p>
            <a:r>
              <a:rPr lang="en-US" dirty="0"/>
              <a:t>Side reach sitting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8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"/>
            <a:ext cx="6644376" cy="60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457200"/>
            <a:ext cx="6314009" cy="59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226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Measure Twice, Cut Once</vt:lpstr>
      <vt:lpstr>PowerPoint Presentation</vt:lpstr>
      <vt:lpstr>Three Simple Steps to Add Fractions</vt:lpstr>
      <vt:lpstr>PowerPoint Presentation</vt:lpstr>
      <vt:lpstr>PowerPoint Presentation</vt:lpstr>
      <vt:lpstr>Some Conversions that you  Should Know (English System):  </vt:lpstr>
      <vt:lpstr>Anthropometric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&amp;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R. Carter</cp:lastModifiedBy>
  <cp:revision>11</cp:revision>
  <dcterms:created xsi:type="dcterms:W3CDTF">2019-01-22T20:04:41Z</dcterms:created>
  <dcterms:modified xsi:type="dcterms:W3CDTF">2019-09-03T13:52:56Z</dcterms:modified>
</cp:coreProperties>
</file>