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2" r:id="rId2"/>
    <p:sldId id="280" r:id="rId3"/>
    <p:sldId id="289" r:id="rId4"/>
    <p:sldId id="29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1" r:id="rId13"/>
    <p:sldId id="293" r:id="rId14"/>
    <p:sldId id="298" r:id="rId15"/>
    <p:sldId id="294" r:id="rId16"/>
    <p:sldId id="299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07E5F7-4983-4134-87DD-67C1EDCA4FF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64593-9EBB-476A-B324-AEACCA7A7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8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24C13-6F6F-44E1-9135-3EF0E975EB99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ACFA-EB89-4817-9DB2-9BA468E0C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ACFA-EB89-4817-9DB2-9BA468E0C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ACFA-EB89-4817-9DB2-9BA468E0C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4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3371-7655-4DC2-8E0F-5142BA52F22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itytechnology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citytechnology.org/energy-system/fantastic-elastic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bskids.org/designsquad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-tc.pbskids.org/designsquad/pdf/parentseducators/nasa_ds_guide_508_04touchdown_c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stem.com/link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engineering.org/index.ph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em.uark.edu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stem.uark.edu/_resources/includes/2013.student.narrative.curriculum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engineering.org/index.ph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em.uark.edu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stem.uark.edu/_resources/includes/raising.the.flag.stem.design.challeng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hildrensengineering.org/index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childrensengineering.org/technology/High_Flying_Balloon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hildrensengineering.com/freeresourc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childrensengineering.com/DB-HomemadeToys.pdf" TargetMode="External"/><Relationship Id="rId4" Type="http://schemas.openxmlformats.org/officeDocument/2006/relationships/hyperlink" Target="http://www.childrensengineering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temiselementary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dropbox.com/sh/65x0rpe2s0duiqc/AAD7SC8gqYmxQatSapqyTg5Aa/4th%20grade%20lessons/4th%20grade%20Electrical%20Answer%20Board.doc?dl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asa.gov/education/resour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nasa.gov/pdf/183869main_EDC_Moon_Munchies_DB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eachers.egfi-k12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teachers.egfi-k12.org/class-activity-make-an-alar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E25AF-873F-4B16-8F12-6C8E21EA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59" y="0"/>
            <a:ext cx="4662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589" y="-152400"/>
            <a:ext cx="6781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Technology  </a:t>
            </a:r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http://www.citytechnology.org/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955" y="5486400"/>
            <a:ext cx="4276090" cy="1218565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905000"/>
            <a:ext cx="4461052" cy="3257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5842" y="3097887"/>
            <a:ext cx="232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Fantastic Elastic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446157" y="3200400"/>
            <a:ext cx="977888" cy="8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4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PBS Design Squad </a:t>
            </a:r>
          </a:p>
          <a:p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http://pbskids.org/designsquad/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upload.wikimedia.org/wikipedia/en/3/32/Design_Squad_Log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2662555" cy="167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752600"/>
            <a:ext cx="5419285" cy="44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4068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740298" cy="2514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634" y="4419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Education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91A86-9EE7-4D0E-9DED-D07E1620A5F6}"/>
              </a:ext>
            </a:extLst>
          </p:cNvPr>
          <p:cNvSpPr/>
          <p:nvPr/>
        </p:nvSpPr>
        <p:spPr>
          <a:xfrm>
            <a:off x="1193749" y="5331274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Arial Black" panose="020B0A04020102020204" pitchFamily="34" charset="0"/>
                <a:hlinkClick r:id="rId3"/>
              </a:rPr>
              <a:t>http://www.uastem.com/links/</a:t>
            </a:r>
            <a:endParaRPr lang="en-US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0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BEDF30-89AE-41C4-A34F-A1B0A77FD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56006"/>
              </p:ext>
            </p:extLst>
          </p:nvPr>
        </p:nvGraphicFramePr>
        <p:xfrm>
          <a:off x="1143000" y="852715"/>
          <a:ext cx="6858000" cy="5431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402157094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Razorback STEM Day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Friday – December 13, 2019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Arkansas Student Union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1820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8:15 – UA STEM students arrive and help set up (Rooms 507-510)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9885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8:45 – Holcomb 1st graders arrive on campus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8:50 – Welcome and Greeting (Rooms 507-510)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9:00-11:00 – Begin STEM station Rotations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Rotate stations every 30 minutes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STEM Station 1: Astronomy Clay Moon Design Challenge (503)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STEM Station 2: Through the Mountain Keva Design Challenge (504)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STEM Station 3: Crazy Fort Design Challenge (507-510)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STEM Station 4: Paper Chain Design Challenge (513-514)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11:00 – Lunch and Recap (Rooms 507-510)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11:30 – Class Pictures with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Razorbug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(Union Fountain)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Holcomb students dismiss to busses after class picture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 – UA STEM students recap and discussion (Rooms 507-510), break down stations, load supplies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348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9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C3446F-7592-4198-BE4A-6BBF8E06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2" y="271857"/>
            <a:ext cx="8438095" cy="6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8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8914FC-FCCB-4CB1-8F35-6C13E2B0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2066"/>
            <a:ext cx="5181600" cy="2601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1086C-2A25-44D1-BCAD-23906284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95600"/>
            <a:ext cx="4355013" cy="2264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0367D-F5D2-4FB7-9204-48E23607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7" y="0"/>
            <a:ext cx="5430384" cy="35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3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4068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51" y="1739838"/>
            <a:ext cx="5740298" cy="2514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634" y="4419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Champion!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C822F5-3CBE-445A-A5E7-0C1AB0955337}"/>
              </a:ext>
            </a:extLst>
          </p:cNvPr>
          <p:cNvSpPr txBox="1">
            <a:spLocks/>
          </p:cNvSpPr>
          <p:nvPr/>
        </p:nvSpPr>
        <p:spPr>
          <a:xfrm>
            <a:off x="393001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 Black" panose="020B0A04020102020204" pitchFamily="34" charset="0"/>
              </a:rPr>
              <a:t>Be a</a:t>
            </a:r>
          </a:p>
        </p:txBody>
      </p:sp>
    </p:spTree>
    <p:extLst>
      <p:ext uri="{BB962C8B-B14F-4D97-AF65-F5344CB8AC3E}">
        <p14:creationId xmlns:p14="http://schemas.microsoft.com/office/powerpoint/2010/main" val="20842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4068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740298" cy="2514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634" y="4419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413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Arkansas STEM Education</a:t>
            </a:r>
          </a:p>
          <a:p>
            <a:endParaRPr lang="en-US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http://stem.uark.edu/</a:t>
            </a:r>
            <a:endParaRPr lang="en-US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523028"/>
            <a:ext cx="5943600" cy="4808608"/>
          </a:xfrm>
          <a:prstGeom prst="rect">
            <a:avLst/>
          </a:prstGeom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715000"/>
            <a:ext cx="1954775" cy="9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Arkansas STEM Education</a:t>
            </a:r>
          </a:p>
          <a:p>
            <a:endParaRPr lang="en-US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http://stem.uark.edu/</a:t>
            </a:r>
            <a:endParaRPr lang="en-US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447800"/>
            <a:ext cx="5562600" cy="5229953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715000"/>
            <a:ext cx="1954775" cy="9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1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144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Children’s Engineering Council</a:t>
            </a:r>
          </a:p>
          <a:p>
            <a:endParaRPr lang="en-US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http://www.childrensengineering.org/index.php</a:t>
            </a:r>
            <a:endParaRPr lang="en-US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4953000"/>
            <a:ext cx="4095115" cy="181864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057400"/>
            <a:ext cx="6322613" cy="31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3869233"/>
            <a:ext cx="2133600" cy="2864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83049"/>
            <a:ext cx="792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Engineering </a:t>
            </a:r>
          </a:p>
          <a:p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http://www.childrensengineering.com/</a:t>
            </a:r>
            <a:endParaRPr lang="en-US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209800"/>
            <a:ext cx="6015083" cy="37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7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is Elementary </a:t>
            </a:r>
          </a:p>
          <a:p>
            <a:endParaRPr lang="en-US" sz="16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http://www.stemiselementary.com/</a:t>
            </a:r>
            <a:endParaRPr lang="en-US" sz="4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howtobearocketscientist.com/wp-content/uploads/2015/03/STEM-is-Elementary-logo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476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447800"/>
            <a:ext cx="5002348" cy="52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1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1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Education Resources </a:t>
            </a:r>
          </a:p>
          <a:p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https://www.nasa.gov/education/resources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nasa.gov/sites/default/files/thumbnails/image/meatball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181600"/>
            <a:ext cx="3053715" cy="15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719874"/>
            <a:ext cx="4516744" cy="49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68655" algn="l"/>
              </a:tabLst>
            </a:pP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Go for it (eGFI)</a:t>
            </a:r>
          </a:p>
          <a:p>
            <a:pPr>
              <a:tabLst>
                <a:tab pos="668655" algn="l"/>
              </a:tabLst>
            </a:pPr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tabLst>
                <a:tab pos="668655" algn="l"/>
              </a:tabLst>
            </a:pPr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http://teachers.egfi-k12.org/</a:t>
            </a:r>
            <a:endParaRPr lang="en-US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68655" algn="l"/>
              </a:tabLs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5715000"/>
            <a:ext cx="2275114" cy="1000394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418634"/>
            <a:ext cx="3200400" cy="52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270</Words>
  <Application>Microsoft Office PowerPoint</Application>
  <PresentationFormat>On-screen Show (4:3)</PresentationFormat>
  <Paragraphs>66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Symbol</vt:lpstr>
      <vt:lpstr>Times New Roman</vt:lpstr>
      <vt:lpstr>Office Theme</vt:lpstr>
      <vt:lpstr>PowerPoint Presentation</vt:lpstr>
      <vt:lpstr>Education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Resources</vt:lpstr>
      <vt:lpstr>PowerPoint Presentation</vt:lpstr>
      <vt:lpstr>PowerPoint Presentation</vt:lpstr>
      <vt:lpstr>PowerPoint Presentation</vt:lpstr>
      <vt:lpstr>Champion!</vt:lpstr>
    </vt:vector>
  </TitlesOfParts>
  <Company>University of Arkansas - COEHP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43</cp:revision>
  <cp:lastPrinted>2016-08-05T18:40:53Z</cp:lastPrinted>
  <dcterms:created xsi:type="dcterms:W3CDTF">2013-10-24T17:46:43Z</dcterms:created>
  <dcterms:modified xsi:type="dcterms:W3CDTF">2019-12-12T14:57:32Z</dcterms:modified>
</cp:coreProperties>
</file>