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5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Quick Challenge</a:t>
            </a:r>
          </a:p>
        </p:txBody>
      </p:sp>
    </p:spTree>
    <p:extLst>
      <p:ext uri="{BB962C8B-B14F-4D97-AF65-F5344CB8AC3E}">
        <p14:creationId xmlns:p14="http://schemas.microsoft.com/office/powerpoint/2010/main" val="995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23578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How will you  challenge your students and  prepare them to learn?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Here are some Quick Challenge examples -</a:t>
            </a:r>
            <a:endParaRPr lang="en-US" dirty="0"/>
          </a:p>
        </p:txBody>
      </p:sp>
      <p:pic>
        <p:nvPicPr>
          <p:cNvPr id="9218" name="Picture 2" descr="http://www.peerfit.com/blog/wp-content/uploads/2013/08/IsThat-a-Challen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482521"/>
            <a:ext cx="30765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1" y="128187"/>
            <a:ext cx="7563853" cy="6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02" y="407884"/>
            <a:ext cx="788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8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3" y="444381"/>
            <a:ext cx="4949875" cy="57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2" y="427290"/>
            <a:ext cx="4363504" cy="56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1422430"/>
            <a:ext cx="5362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79" y="20969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Quick Challenge is …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61" y="1914100"/>
            <a:ext cx="6952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/>
              <a:t> Designed to engage the students’ attention at the beginning of class and draw them into the lesson.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/>
              <a:t>Sometimes called the “anticipatory set,” the “hook activity,” or the “bell ringer”, it pulls student into the lesson.</a:t>
            </a:r>
            <a:endParaRPr lang="en-US" sz="3200" dirty="0"/>
          </a:p>
        </p:txBody>
      </p:sp>
      <p:pic>
        <p:nvPicPr>
          <p:cNvPr id="4" name="Picture 7" descr="http://mathwire.com/images/animated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1" y="2404216"/>
            <a:ext cx="2343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110"/>
            <a:ext cx="10058400" cy="908418"/>
          </a:xfrm>
        </p:spPr>
        <p:txBody>
          <a:bodyPr/>
          <a:lstStyle/>
          <a:p>
            <a:r>
              <a:rPr lang="en-US" altLang="en-US" b="1" dirty="0"/>
              <a:t>Characteristics of the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Similar to a hook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Differs from the anticipatory set or bell ringer in that it is activity-based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Short: 10-15 minutes maximum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Directly tied to the daily    content/standards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 not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Usually, first exposure to the concept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Rn2Ndd8mNXx3i7sbJK0T7NlC3FhyNJvo7VURDfutc3RrZjxc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2878" r="3367" b="21495"/>
          <a:stretch/>
        </p:blipFill>
        <p:spPr bwMode="auto">
          <a:xfrm rot="20443885">
            <a:off x="9640551" y="4655657"/>
            <a:ext cx="2133755" cy="1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0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Launched at the Beginning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Directs student attention to the learning tasks at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exposes the students to concepts they are about to learn.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is NOT about rote drill and kill. </a:t>
            </a:r>
          </a:p>
          <a:p>
            <a:pPr marL="0" indent="0">
              <a:buNone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3476313"/>
            <a:ext cx="4373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4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Quickly Engages Students in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Expands upon student life experiences &amp; background knowledge.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Puts students in a receptive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Draws out major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Introduces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Engages students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Provides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Thus, the Quick Challenge Should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b="1" dirty="0"/>
              <a:t>create an organizing framework for the ideas, curiosities, principles, or information that is to follow.</a:t>
            </a:r>
            <a:endParaRPr lang="en-US" dirty="0"/>
          </a:p>
        </p:txBody>
      </p:sp>
      <p:pic>
        <p:nvPicPr>
          <p:cNvPr id="3074" name="Picture 2" descr="http://www.sohosalescoaching.com/wp-content/uploads/2013/01/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1" y="3172551"/>
            <a:ext cx="5081899" cy="31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1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6412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Quick Challenge is also used anytime a different activity or new concept is being introduced.</a:t>
            </a:r>
            <a:endParaRPr lang="en-US" dirty="0"/>
          </a:p>
        </p:txBody>
      </p:sp>
      <p:pic>
        <p:nvPicPr>
          <p:cNvPr id="4" name="Picture 5" descr="MCj01051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8" y="3146530"/>
            <a:ext cx="563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6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229486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Successful, Quick Challenges should: </a:t>
            </a:r>
            <a:br>
              <a:rPr lang="en-US" altLang="en-US" b="1" dirty="0"/>
            </a:br>
            <a:r>
              <a:rPr lang="en-US" altLang="en-US" b="1" dirty="0"/>
              <a:t>Help the student get mentally or physically ready for the lesson. </a:t>
            </a:r>
            <a:endParaRPr lang="en-US" dirty="0"/>
          </a:p>
        </p:txBody>
      </p:sp>
      <p:pic>
        <p:nvPicPr>
          <p:cNvPr id="4" name="Picture 10" descr="http://www.upsidelearning.com/blog/wp-content/uploads/2011/05/a-challenge-for-designers-of-game-based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6" y="3707093"/>
            <a:ext cx="4688793" cy="26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53443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Quick Challenge should include: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Motivation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Transfer of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Glimpse of new content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Purpose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The learning itself</a:t>
            </a:r>
            <a:endParaRPr lang="en-US" dirty="0"/>
          </a:p>
        </p:txBody>
      </p:sp>
      <p:pic>
        <p:nvPicPr>
          <p:cNvPr id="6146" name="Picture 2" descr="https://themindblower96.files.wordpress.com/2015/05/learn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2" y="4332719"/>
            <a:ext cx="5796513" cy="1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72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265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The Quick Challenge</vt:lpstr>
      <vt:lpstr>The Quick Challenge is …</vt:lpstr>
      <vt:lpstr>Characteristics of the Quick Challenge</vt:lpstr>
      <vt:lpstr>Launched at the Beginning of Class</vt:lpstr>
      <vt:lpstr>Quickly Engages Students in the Topic</vt:lpstr>
      <vt:lpstr>Thus, the Quick Challenge Should …</vt:lpstr>
      <vt:lpstr>The Quick Challenge is also used anytime a different activity or new concept is being introduced.</vt:lpstr>
      <vt:lpstr>Successful, Quick Challenges should:  Help the student get mentally or physically ready for the lesson. </vt:lpstr>
      <vt:lpstr>The Quick Challenge should include: </vt:lpstr>
      <vt:lpstr>How will you  challenge your students and  prepare them to learn?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R. Carter</cp:lastModifiedBy>
  <cp:revision>8</cp:revision>
  <dcterms:created xsi:type="dcterms:W3CDTF">2015-11-02T16:29:57Z</dcterms:created>
  <dcterms:modified xsi:type="dcterms:W3CDTF">2019-11-04T15:47:05Z</dcterms:modified>
</cp:coreProperties>
</file>