
<file path=[Content_Types].xml><?xml version="1.0" encoding="utf-8"?>
<Types xmlns="http://schemas.openxmlformats.org/package/2006/content-types">
  <Default Extension="gif" ContentType="image/gi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68" r:id="rId3"/>
    <p:sldId id="257" r:id="rId4"/>
    <p:sldId id="258" r:id="rId5"/>
    <p:sldId id="259" r:id="rId6"/>
    <p:sldId id="269" r:id="rId7"/>
    <p:sldId id="260" r:id="rId8"/>
    <p:sldId id="261" r:id="rId9"/>
    <p:sldId id="262" r:id="rId10"/>
    <p:sldId id="263" r:id="rId11"/>
    <p:sldId id="264" r:id="rId12"/>
    <p:sldId id="265" r:id="rId13"/>
    <p:sldId id="266"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66397C-D9AC-4926-8578-21B8057DEA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377D6E-BF43-48FB-BDFE-515EC58160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2B6C5F9C-EA6B-44B1-8307-A0C0E930CB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70F34E3-59C1-4402-8D12-FBCE194E58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EA4555-5565-42B9-AE85-C7AE4220B176}" type="slidenum">
              <a:rPr lang="en-US" smtClean="0"/>
              <a:t>‹#›</a:t>
            </a:fld>
            <a:endParaRPr lang="en-US"/>
          </a:p>
        </p:txBody>
      </p:sp>
    </p:spTree>
    <p:extLst>
      <p:ext uri="{BB962C8B-B14F-4D97-AF65-F5344CB8AC3E}">
        <p14:creationId xmlns:p14="http://schemas.microsoft.com/office/powerpoint/2010/main" val="340711749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70D09F-BD91-4454-A1AB-55F12A777979}" type="slidenum">
              <a:rPr lang="en-US" smtClean="0"/>
              <a:t>‹#›</a:t>
            </a:fld>
            <a:endParaRPr lang="en-US"/>
          </a:p>
        </p:txBody>
      </p:sp>
    </p:spTree>
    <p:extLst>
      <p:ext uri="{BB962C8B-B14F-4D97-AF65-F5344CB8AC3E}">
        <p14:creationId xmlns:p14="http://schemas.microsoft.com/office/powerpoint/2010/main" val="133315258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69DAF-8199-4D0B-915D-9ECFB77F4E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8CC774-4AAE-4A42-ACFE-0504054869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FA1208-0CB7-4BD5-BEE6-DFBC25F80909}"/>
              </a:ext>
            </a:extLst>
          </p:cNvPr>
          <p:cNvSpPr>
            <a:spLocks noGrp="1"/>
          </p:cNvSpPr>
          <p:nvPr>
            <p:ph type="dt" sz="half" idx="10"/>
          </p:nvPr>
        </p:nvSpPr>
        <p:spPr/>
        <p:txBody>
          <a:bodyPr/>
          <a:lstStyle/>
          <a:p>
            <a:fld id="{F3BA88CF-ED2A-4433-ABB1-0DF42F34D58C}" type="datetimeFigureOut">
              <a:rPr lang="en-US" smtClean="0"/>
              <a:t>10/27/2020</a:t>
            </a:fld>
            <a:endParaRPr lang="en-US"/>
          </a:p>
        </p:txBody>
      </p:sp>
      <p:sp>
        <p:nvSpPr>
          <p:cNvPr id="5" name="Footer Placeholder 4">
            <a:extLst>
              <a:ext uri="{FF2B5EF4-FFF2-40B4-BE49-F238E27FC236}">
                <a16:creationId xmlns:a16="http://schemas.microsoft.com/office/drawing/2014/main" id="{EFBB97D7-723C-4575-9AB7-5892EC5D3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95454-F1EA-4776-B6F8-9DC10F7A0282}"/>
              </a:ext>
            </a:extLst>
          </p:cNvPr>
          <p:cNvSpPr>
            <a:spLocks noGrp="1"/>
          </p:cNvSpPr>
          <p:nvPr>
            <p:ph type="sldNum" sz="quarter" idx="12"/>
          </p:nvPr>
        </p:nvSpPr>
        <p:spPr/>
        <p:txBody>
          <a:bodyPr/>
          <a:lstStyle/>
          <a:p>
            <a:fld id="{728235A1-100D-45A4-9728-28CE4734E574}" type="slidenum">
              <a:rPr lang="en-US" smtClean="0"/>
              <a:t>‹#›</a:t>
            </a:fld>
            <a:endParaRPr lang="en-US"/>
          </a:p>
        </p:txBody>
      </p:sp>
    </p:spTree>
    <p:extLst>
      <p:ext uri="{BB962C8B-B14F-4D97-AF65-F5344CB8AC3E}">
        <p14:creationId xmlns:p14="http://schemas.microsoft.com/office/powerpoint/2010/main" val="1678727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0ECC9-5416-4C82-9D15-8865C91C78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DFC0E1-8248-4C7F-A55F-2C5783E036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78B4F-5B51-4141-9A6C-B02A5E29F305}"/>
              </a:ext>
            </a:extLst>
          </p:cNvPr>
          <p:cNvSpPr>
            <a:spLocks noGrp="1"/>
          </p:cNvSpPr>
          <p:nvPr>
            <p:ph type="dt" sz="half" idx="10"/>
          </p:nvPr>
        </p:nvSpPr>
        <p:spPr/>
        <p:txBody>
          <a:bodyPr/>
          <a:lstStyle/>
          <a:p>
            <a:fld id="{F3BA88CF-ED2A-4433-ABB1-0DF42F34D58C}" type="datetimeFigureOut">
              <a:rPr lang="en-US" smtClean="0"/>
              <a:t>10/27/2020</a:t>
            </a:fld>
            <a:endParaRPr lang="en-US"/>
          </a:p>
        </p:txBody>
      </p:sp>
      <p:sp>
        <p:nvSpPr>
          <p:cNvPr id="5" name="Footer Placeholder 4">
            <a:extLst>
              <a:ext uri="{FF2B5EF4-FFF2-40B4-BE49-F238E27FC236}">
                <a16:creationId xmlns:a16="http://schemas.microsoft.com/office/drawing/2014/main" id="{174768B7-34C1-4169-B66D-82653D71B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BAB60-E8D6-4962-9391-444587D81E1D}"/>
              </a:ext>
            </a:extLst>
          </p:cNvPr>
          <p:cNvSpPr>
            <a:spLocks noGrp="1"/>
          </p:cNvSpPr>
          <p:nvPr>
            <p:ph type="sldNum" sz="quarter" idx="12"/>
          </p:nvPr>
        </p:nvSpPr>
        <p:spPr/>
        <p:txBody>
          <a:bodyPr/>
          <a:lstStyle/>
          <a:p>
            <a:fld id="{728235A1-100D-45A4-9728-28CE4734E574}" type="slidenum">
              <a:rPr lang="en-US" smtClean="0"/>
              <a:t>‹#›</a:t>
            </a:fld>
            <a:endParaRPr lang="en-US"/>
          </a:p>
        </p:txBody>
      </p:sp>
    </p:spTree>
    <p:extLst>
      <p:ext uri="{BB962C8B-B14F-4D97-AF65-F5344CB8AC3E}">
        <p14:creationId xmlns:p14="http://schemas.microsoft.com/office/powerpoint/2010/main" val="3628387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1F2604-B1DA-42E9-A16F-1468B37C41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8D4CB5-F84D-41D4-BBD2-DFA44BCB45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E87DE-B9E6-4B11-B0FA-3400E2D1F834}"/>
              </a:ext>
            </a:extLst>
          </p:cNvPr>
          <p:cNvSpPr>
            <a:spLocks noGrp="1"/>
          </p:cNvSpPr>
          <p:nvPr>
            <p:ph type="dt" sz="half" idx="10"/>
          </p:nvPr>
        </p:nvSpPr>
        <p:spPr/>
        <p:txBody>
          <a:bodyPr/>
          <a:lstStyle/>
          <a:p>
            <a:fld id="{F3BA88CF-ED2A-4433-ABB1-0DF42F34D58C}" type="datetimeFigureOut">
              <a:rPr lang="en-US" smtClean="0"/>
              <a:t>10/27/2020</a:t>
            </a:fld>
            <a:endParaRPr lang="en-US"/>
          </a:p>
        </p:txBody>
      </p:sp>
      <p:sp>
        <p:nvSpPr>
          <p:cNvPr id="5" name="Footer Placeholder 4">
            <a:extLst>
              <a:ext uri="{FF2B5EF4-FFF2-40B4-BE49-F238E27FC236}">
                <a16:creationId xmlns:a16="http://schemas.microsoft.com/office/drawing/2014/main" id="{F144736A-9E4A-49DE-A053-D0E07B1567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F1574-7090-4405-955E-9722A22C1C52}"/>
              </a:ext>
            </a:extLst>
          </p:cNvPr>
          <p:cNvSpPr>
            <a:spLocks noGrp="1"/>
          </p:cNvSpPr>
          <p:nvPr>
            <p:ph type="sldNum" sz="quarter" idx="12"/>
          </p:nvPr>
        </p:nvSpPr>
        <p:spPr/>
        <p:txBody>
          <a:bodyPr/>
          <a:lstStyle/>
          <a:p>
            <a:fld id="{728235A1-100D-45A4-9728-28CE4734E574}" type="slidenum">
              <a:rPr lang="en-US" smtClean="0"/>
              <a:t>‹#›</a:t>
            </a:fld>
            <a:endParaRPr lang="en-US"/>
          </a:p>
        </p:txBody>
      </p:sp>
    </p:spTree>
    <p:extLst>
      <p:ext uri="{BB962C8B-B14F-4D97-AF65-F5344CB8AC3E}">
        <p14:creationId xmlns:p14="http://schemas.microsoft.com/office/powerpoint/2010/main" val="2821333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9638C-FE56-41F5-A4B4-444BC5386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DEE9D2-06E0-4657-B73C-721396DC8A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280F0-AE5E-4159-8E1A-60201BD053E1}"/>
              </a:ext>
            </a:extLst>
          </p:cNvPr>
          <p:cNvSpPr>
            <a:spLocks noGrp="1"/>
          </p:cNvSpPr>
          <p:nvPr>
            <p:ph type="dt" sz="half" idx="10"/>
          </p:nvPr>
        </p:nvSpPr>
        <p:spPr/>
        <p:txBody>
          <a:bodyPr/>
          <a:lstStyle/>
          <a:p>
            <a:fld id="{F3BA88CF-ED2A-4433-ABB1-0DF42F34D58C}" type="datetimeFigureOut">
              <a:rPr lang="en-US" smtClean="0"/>
              <a:t>10/27/2020</a:t>
            </a:fld>
            <a:endParaRPr lang="en-US"/>
          </a:p>
        </p:txBody>
      </p:sp>
      <p:sp>
        <p:nvSpPr>
          <p:cNvPr id="5" name="Footer Placeholder 4">
            <a:extLst>
              <a:ext uri="{FF2B5EF4-FFF2-40B4-BE49-F238E27FC236}">
                <a16:creationId xmlns:a16="http://schemas.microsoft.com/office/drawing/2014/main" id="{548BC916-3CBA-4FBF-ADED-EC5DEEE44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5F79E-371C-48BC-8AAC-2A8493290F74}"/>
              </a:ext>
            </a:extLst>
          </p:cNvPr>
          <p:cNvSpPr>
            <a:spLocks noGrp="1"/>
          </p:cNvSpPr>
          <p:nvPr>
            <p:ph type="sldNum" sz="quarter" idx="12"/>
          </p:nvPr>
        </p:nvSpPr>
        <p:spPr/>
        <p:txBody>
          <a:bodyPr/>
          <a:lstStyle/>
          <a:p>
            <a:fld id="{728235A1-100D-45A4-9728-28CE4734E574}" type="slidenum">
              <a:rPr lang="en-US" smtClean="0"/>
              <a:t>‹#›</a:t>
            </a:fld>
            <a:endParaRPr lang="en-US"/>
          </a:p>
        </p:txBody>
      </p:sp>
    </p:spTree>
    <p:extLst>
      <p:ext uri="{BB962C8B-B14F-4D97-AF65-F5344CB8AC3E}">
        <p14:creationId xmlns:p14="http://schemas.microsoft.com/office/powerpoint/2010/main" val="2708650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042D-2830-4A4C-AD68-A190D8DCEA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AB7EB0-8A1A-484B-BA95-0714DB5CE4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DB3405-9A44-4C7C-901E-0B63228903AE}"/>
              </a:ext>
            </a:extLst>
          </p:cNvPr>
          <p:cNvSpPr>
            <a:spLocks noGrp="1"/>
          </p:cNvSpPr>
          <p:nvPr>
            <p:ph type="dt" sz="half" idx="10"/>
          </p:nvPr>
        </p:nvSpPr>
        <p:spPr/>
        <p:txBody>
          <a:bodyPr/>
          <a:lstStyle/>
          <a:p>
            <a:fld id="{F3BA88CF-ED2A-4433-ABB1-0DF42F34D58C}" type="datetimeFigureOut">
              <a:rPr lang="en-US" smtClean="0"/>
              <a:t>10/27/2020</a:t>
            </a:fld>
            <a:endParaRPr lang="en-US"/>
          </a:p>
        </p:txBody>
      </p:sp>
      <p:sp>
        <p:nvSpPr>
          <p:cNvPr id="5" name="Footer Placeholder 4">
            <a:extLst>
              <a:ext uri="{FF2B5EF4-FFF2-40B4-BE49-F238E27FC236}">
                <a16:creationId xmlns:a16="http://schemas.microsoft.com/office/drawing/2014/main" id="{BC35F6E0-A67D-432D-8E00-EDBE31327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8CCE0-27FF-4C9C-8EF0-75C48D9A601E}"/>
              </a:ext>
            </a:extLst>
          </p:cNvPr>
          <p:cNvSpPr>
            <a:spLocks noGrp="1"/>
          </p:cNvSpPr>
          <p:nvPr>
            <p:ph type="sldNum" sz="quarter" idx="12"/>
          </p:nvPr>
        </p:nvSpPr>
        <p:spPr/>
        <p:txBody>
          <a:bodyPr/>
          <a:lstStyle/>
          <a:p>
            <a:fld id="{728235A1-100D-45A4-9728-28CE4734E574}" type="slidenum">
              <a:rPr lang="en-US" smtClean="0"/>
              <a:t>‹#›</a:t>
            </a:fld>
            <a:endParaRPr lang="en-US"/>
          </a:p>
        </p:txBody>
      </p:sp>
    </p:spTree>
    <p:extLst>
      <p:ext uri="{BB962C8B-B14F-4D97-AF65-F5344CB8AC3E}">
        <p14:creationId xmlns:p14="http://schemas.microsoft.com/office/powerpoint/2010/main" val="2935418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917A-439E-4701-A2CF-0381DDDA9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915C04-D8CE-4DD5-A68D-0872D0F53C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83C29-A1F6-4D70-8F1E-C914D05F65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D6D808-A85D-456E-9815-1AAD4396D7CC}"/>
              </a:ext>
            </a:extLst>
          </p:cNvPr>
          <p:cNvSpPr>
            <a:spLocks noGrp="1"/>
          </p:cNvSpPr>
          <p:nvPr>
            <p:ph type="dt" sz="half" idx="10"/>
          </p:nvPr>
        </p:nvSpPr>
        <p:spPr/>
        <p:txBody>
          <a:bodyPr/>
          <a:lstStyle/>
          <a:p>
            <a:fld id="{F3BA88CF-ED2A-4433-ABB1-0DF42F34D58C}" type="datetimeFigureOut">
              <a:rPr lang="en-US" smtClean="0"/>
              <a:t>10/27/2020</a:t>
            </a:fld>
            <a:endParaRPr lang="en-US"/>
          </a:p>
        </p:txBody>
      </p:sp>
      <p:sp>
        <p:nvSpPr>
          <p:cNvPr id="6" name="Footer Placeholder 5">
            <a:extLst>
              <a:ext uri="{FF2B5EF4-FFF2-40B4-BE49-F238E27FC236}">
                <a16:creationId xmlns:a16="http://schemas.microsoft.com/office/drawing/2014/main" id="{A70E6B2C-8550-4E01-A7DA-43C84EB8D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F9784E-EBF3-4467-A544-752D2F3BBAD6}"/>
              </a:ext>
            </a:extLst>
          </p:cNvPr>
          <p:cNvSpPr>
            <a:spLocks noGrp="1"/>
          </p:cNvSpPr>
          <p:nvPr>
            <p:ph type="sldNum" sz="quarter" idx="12"/>
          </p:nvPr>
        </p:nvSpPr>
        <p:spPr/>
        <p:txBody>
          <a:bodyPr/>
          <a:lstStyle/>
          <a:p>
            <a:fld id="{728235A1-100D-45A4-9728-28CE4734E574}" type="slidenum">
              <a:rPr lang="en-US" smtClean="0"/>
              <a:t>‹#›</a:t>
            </a:fld>
            <a:endParaRPr lang="en-US"/>
          </a:p>
        </p:txBody>
      </p:sp>
    </p:spTree>
    <p:extLst>
      <p:ext uri="{BB962C8B-B14F-4D97-AF65-F5344CB8AC3E}">
        <p14:creationId xmlns:p14="http://schemas.microsoft.com/office/powerpoint/2010/main" val="3185253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2246-F3AA-4D7D-B93C-ED7EB0199D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2C7EEE-02D5-4904-9761-F9AFCAFAA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7B49F2-3F15-4D0E-8CAC-95F245858F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9169AF-F462-4E44-B6D5-9B87795A25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386523-670F-4343-B43D-912C6E1D99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D1EB56-811F-4BC2-BCAF-4151755EE79D}"/>
              </a:ext>
            </a:extLst>
          </p:cNvPr>
          <p:cNvSpPr>
            <a:spLocks noGrp="1"/>
          </p:cNvSpPr>
          <p:nvPr>
            <p:ph type="dt" sz="half" idx="10"/>
          </p:nvPr>
        </p:nvSpPr>
        <p:spPr/>
        <p:txBody>
          <a:bodyPr/>
          <a:lstStyle/>
          <a:p>
            <a:fld id="{F3BA88CF-ED2A-4433-ABB1-0DF42F34D58C}" type="datetimeFigureOut">
              <a:rPr lang="en-US" smtClean="0"/>
              <a:t>10/27/2020</a:t>
            </a:fld>
            <a:endParaRPr lang="en-US"/>
          </a:p>
        </p:txBody>
      </p:sp>
      <p:sp>
        <p:nvSpPr>
          <p:cNvPr id="8" name="Footer Placeholder 7">
            <a:extLst>
              <a:ext uri="{FF2B5EF4-FFF2-40B4-BE49-F238E27FC236}">
                <a16:creationId xmlns:a16="http://schemas.microsoft.com/office/drawing/2014/main" id="{F8B4EBBC-6FBD-48C4-9008-521D709185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5A5EFB-5471-4F3F-AB26-6540BEAF2BE6}"/>
              </a:ext>
            </a:extLst>
          </p:cNvPr>
          <p:cNvSpPr>
            <a:spLocks noGrp="1"/>
          </p:cNvSpPr>
          <p:nvPr>
            <p:ph type="sldNum" sz="quarter" idx="12"/>
          </p:nvPr>
        </p:nvSpPr>
        <p:spPr/>
        <p:txBody>
          <a:bodyPr/>
          <a:lstStyle/>
          <a:p>
            <a:fld id="{728235A1-100D-45A4-9728-28CE4734E574}" type="slidenum">
              <a:rPr lang="en-US" smtClean="0"/>
              <a:t>‹#›</a:t>
            </a:fld>
            <a:endParaRPr lang="en-US"/>
          </a:p>
        </p:txBody>
      </p:sp>
    </p:spTree>
    <p:extLst>
      <p:ext uri="{BB962C8B-B14F-4D97-AF65-F5344CB8AC3E}">
        <p14:creationId xmlns:p14="http://schemas.microsoft.com/office/powerpoint/2010/main" val="767840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DAB40-F072-4CB7-AAC4-74EDE7D21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BFAA77-9515-45BF-BE7C-F9CCC8BAA126}"/>
              </a:ext>
            </a:extLst>
          </p:cNvPr>
          <p:cNvSpPr>
            <a:spLocks noGrp="1"/>
          </p:cNvSpPr>
          <p:nvPr>
            <p:ph type="dt" sz="half" idx="10"/>
          </p:nvPr>
        </p:nvSpPr>
        <p:spPr/>
        <p:txBody>
          <a:bodyPr/>
          <a:lstStyle/>
          <a:p>
            <a:fld id="{F3BA88CF-ED2A-4433-ABB1-0DF42F34D58C}" type="datetimeFigureOut">
              <a:rPr lang="en-US" smtClean="0"/>
              <a:t>10/27/2020</a:t>
            </a:fld>
            <a:endParaRPr lang="en-US"/>
          </a:p>
        </p:txBody>
      </p:sp>
      <p:sp>
        <p:nvSpPr>
          <p:cNvPr id="4" name="Footer Placeholder 3">
            <a:extLst>
              <a:ext uri="{FF2B5EF4-FFF2-40B4-BE49-F238E27FC236}">
                <a16:creationId xmlns:a16="http://schemas.microsoft.com/office/drawing/2014/main" id="{48B8BCF3-D0CC-4A05-A5BF-B69A51D1BD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B0C318-848D-42E2-97C8-682979E5B37B}"/>
              </a:ext>
            </a:extLst>
          </p:cNvPr>
          <p:cNvSpPr>
            <a:spLocks noGrp="1"/>
          </p:cNvSpPr>
          <p:nvPr>
            <p:ph type="sldNum" sz="quarter" idx="12"/>
          </p:nvPr>
        </p:nvSpPr>
        <p:spPr/>
        <p:txBody>
          <a:bodyPr/>
          <a:lstStyle/>
          <a:p>
            <a:fld id="{728235A1-100D-45A4-9728-28CE4734E574}" type="slidenum">
              <a:rPr lang="en-US" smtClean="0"/>
              <a:t>‹#›</a:t>
            </a:fld>
            <a:endParaRPr lang="en-US"/>
          </a:p>
        </p:txBody>
      </p:sp>
    </p:spTree>
    <p:extLst>
      <p:ext uri="{BB962C8B-B14F-4D97-AF65-F5344CB8AC3E}">
        <p14:creationId xmlns:p14="http://schemas.microsoft.com/office/powerpoint/2010/main" val="246029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2853AE-B989-4DC5-AC4E-54C07E4A6B72}"/>
              </a:ext>
            </a:extLst>
          </p:cNvPr>
          <p:cNvSpPr>
            <a:spLocks noGrp="1"/>
          </p:cNvSpPr>
          <p:nvPr>
            <p:ph type="dt" sz="half" idx="10"/>
          </p:nvPr>
        </p:nvSpPr>
        <p:spPr/>
        <p:txBody>
          <a:bodyPr/>
          <a:lstStyle/>
          <a:p>
            <a:fld id="{F3BA88CF-ED2A-4433-ABB1-0DF42F34D58C}" type="datetimeFigureOut">
              <a:rPr lang="en-US" smtClean="0"/>
              <a:t>10/27/2020</a:t>
            </a:fld>
            <a:endParaRPr lang="en-US"/>
          </a:p>
        </p:txBody>
      </p:sp>
      <p:sp>
        <p:nvSpPr>
          <p:cNvPr id="3" name="Footer Placeholder 2">
            <a:extLst>
              <a:ext uri="{FF2B5EF4-FFF2-40B4-BE49-F238E27FC236}">
                <a16:creationId xmlns:a16="http://schemas.microsoft.com/office/drawing/2014/main" id="{1EC49EBB-7DE9-4AD5-98D5-EBF1BBDBED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3AD7C0-FCCC-477F-9353-CC8972CB3A4A}"/>
              </a:ext>
            </a:extLst>
          </p:cNvPr>
          <p:cNvSpPr>
            <a:spLocks noGrp="1"/>
          </p:cNvSpPr>
          <p:nvPr>
            <p:ph type="sldNum" sz="quarter" idx="12"/>
          </p:nvPr>
        </p:nvSpPr>
        <p:spPr/>
        <p:txBody>
          <a:bodyPr/>
          <a:lstStyle/>
          <a:p>
            <a:fld id="{728235A1-100D-45A4-9728-28CE4734E574}" type="slidenum">
              <a:rPr lang="en-US" smtClean="0"/>
              <a:t>‹#›</a:t>
            </a:fld>
            <a:endParaRPr lang="en-US"/>
          </a:p>
        </p:txBody>
      </p:sp>
    </p:spTree>
    <p:extLst>
      <p:ext uri="{BB962C8B-B14F-4D97-AF65-F5344CB8AC3E}">
        <p14:creationId xmlns:p14="http://schemas.microsoft.com/office/powerpoint/2010/main" val="2646951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B28D-BF3A-4373-866A-E965B27C5C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AEF0E8-C8A3-4CDE-B8A5-9E71482ABB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4E17DA-8658-46F2-B71B-1963E202C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A81E82-F3A3-498C-9B3A-23E1F68794D6}"/>
              </a:ext>
            </a:extLst>
          </p:cNvPr>
          <p:cNvSpPr>
            <a:spLocks noGrp="1"/>
          </p:cNvSpPr>
          <p:nvPr>
            <p:ph type="dt" sz="half" idx="10"/>
          </p:nvPr>
        </p:nvSpPr>
        <p:spPr/>
        <p:txBody>
          <a:bodyPr/>
          <a:lstStyle/>
          <a:p>
            <a:fld id="{F3BA88CF-ED2A-4433-ABB1-0DF42F34D58C}" type="datetimeFigureOut">
              <a:rPr lang="en-US" smtClean="0"/>
              <a:t>10/27/2020</a:t>
            </a:fld>
            <a:endParaRPr lang="en-US"/>
          </a:p>
        </p:txBody>
      </p:sp>
      <p:sp>
        <p:nvSpPr>
          <p:cNvPr id="6" name="Footer Placeholder 5">
            <a:extLst>
              <a:ext uri="{FF2B5EF4-FFF2-40B4-BE49-F238E27FC236}">
                <a16:creationId xmlns:a16="http://schemas.microsoft.com/office/drawing/2014/main" id="{2D2A5CCB-8FFD-4558-A745-C462834AB6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C125D2-73AF-4BF2-99E0-051B4FAE4736}"/>
              </a:ext>
            </a:extLst>
          </p:cNvPr>
          <p:cNvSpPr>
            <a:spLocks noGrp="1"/>
          </p:cNvSpPr>
          <p:nvPr>
            <p:ph type="sldNum" sz="quarter" idx="12"/>
          </p:nvPr>
        </p:nvSpPr>
        <p:spPr/>
        <p:txBody>
          <a:bodyPr/>
          <a:lstStyle/>
          <a:p>
            <a:fld id="{728235A1-100D-45A4-9728-28CE4734E574}" type="slidenum">
              <a:rPr lang="en-US" smtClean="0"/>
              <a:t>‹#›</a:t>
            </a:fld>
            <a:endParaRPr lang="en-US"/>
          </a:p>
        </p:txBody>
      </p:sp>
    </p:spTree>
    <p:extLst>
      <p:ext uri="{BB962C8B-B14F-4D97-AF65-F5344CB8AC3E}">
        <p14:creationId xmlns:p14="http://schemas.microsoft.com/office/powerpoint/2010/main" val="2492269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14C-17BB-427D-B5D3-0F2CDB1EC8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B8D1A5-3380-40A1-8DBE-EA1D66F384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D80267-A0B1-462A-8EEE-63C513838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F25604-0753-46D3-9BFE-8B510DF5F227}"/>
              </a:ext>
            </a:extLst>
          </p:cNvPr>
          <p:cNvSpPr>
            <a:spLocks noGrp="1"/>
          </p:cNvSpPr>
          <p:nvPr>
            <p:ph type="dt" sz="half" idx="10"/>
          </p:nvPr>
        </p:nvSpPr>
        <p:spPr/>
        <p:txBody>
          <a:bodyPr/>
          <a:lstStyle/>
          <a:p>
            <a:fld id="{F3BA88CF-ED2A-4433-ABB1-0DF42F34D58C}" type="datetimeFigureOut">
              <a:rPr lang="en-US" smtClean="0"/>
              <a:t>10/27/2020</a:t>
            </a:fld>
            <a:endParaRPr lang="en-US"/>
          </a:p>
        </p:txBody>
      </p:sp>
      <p:sp>
        <p:nvSpPr>
          <p:cNvPr id="6" name="Footer Placeholder 5">
            <a:extLst>
              <a:ext uri="{FF2B5EF4-FFF2-40B4-BE49-F238E27FC236}">
                <a16:creationId xmlns:a16="http://schemas.microsoft.com/office/drawing/2014/main" id="{F2DD2D78-C2CD-412A-A306-F52247CE5F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9EF07-347C-436F-B94B-721BCF7D1C2A}"/>
              </a:ext>
            </a:extLst>
          </p:cNvPr>
          <p:cNvSpPr>
            <a:spLocks noGrp="1"/>
          </p:cNvSpPr>
          <p:nvPr>
            <p:ph type="sldNum" sz="quarter" idx="12"/>
          </p:nvPr>
        </p:nvSpPr>
        <p:spPr/>
        <p:txBody>
          <a:bodyPr/>
          <a:lstStyle/>
          <a:p>
            <a:fld id="{728235A1-100D-45A4-9728-28CE4734E574}" type="slidenum">
              <a:rPr lang="en-US" smtClean="0"/>
              <a:t>‹#›</a:t>
            </a:fld>
            <a:endParaRPr lang="en-US"/>
          </a:p>
        </p:txBody>
      </p:sp>
    </p:spTree>
    <p:extLst>
      <p:ext uri="{BB962C8B-B14F-4D97-AF65-F5344CB8AC3E}">
        <p14:creationId xmlns:p14="http://schemas.microsoft.com/office/powerpoint/2010/main" val="1670889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6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1130D-FEC1-4690-B575-0F1068B4F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AAE4E6-9457-422D-9415-790A72946D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EFD932-DEF5-44E9-8627-06338C4D65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BA88CF-ED2A-4433-ABB1-0DF42F34D58C}" type="datetimeFigureOut">
              <a:rPr lang="en-US" smtClean="0"/>
              <a:t>10/27/2020</a:t>
            </a:fld>
            <a:endParaRPr lang="en-US"/>
          </a:p>
        </p:txBody>
      </p:sp>
      <p:sp>
        <p:nvSpPr>
          <p:cNvPr id="5" name="Footer Placeholder 4">
            <a:extLst>
              <a:ext uri="{FF2B5EF4-FFF2-40B4-BE49-F238E27FC236}">
                <a16:creationId xmlns:a16="http://schemas.microsoft.com/office/drawing/2014/main" id="{74AFD34D-9FE1-4396-AEE8-FBE01F8826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40C9BA-CF63-4D33-B4FC-2DD7C8AF47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235A1-100D-45A4-9728-28CE4734E574}" type="slidenum">
              <a:rPr lang="en-US" smtClean="0"/>
              <a:t>‹#›</a:t>
            </a:fld>
            <a:endParaRPr lang="en-US"/>
          </a:p>
        </p:txBody>
      </p:sp>
    </p:spTree>
    <p:extLst>
      <p:ext uri="{BB962C8B-B14F-4D97-AF65-F5344CB8AC3E}">
        <p14:creationId xmlns:p14="http://schemas.microsoft.com/office/powerpoint/2010/main" val="3382854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6C361-08A0-4F45-9FF6-16258D3584B6}"/>
              </a:ext>
            </a:extLst>
          </p:cNvPr>
          <p:cNvSpPr>
            <a:spLocks noGrp="1"/>
          </p:cNvSpPr>
          <p:nvPr>
            <p:ph type="ctrTitle"/>
          </p:nvPr>
        </p:nvSpPr>
        <p:spPr>
          <a:xfrm>
            <a:off x="2631347" y="1961262"/>
            <a:ext cx="9144000" cy="2387600"/>
          </a:xfrm>
        </p:spPr>
        <p:txBody>
          <a:bodyPr>
            <a:normAutofit/>
          </a:bodyPr>
          <a:lstStyle/>
          <a:p>
            <a:r>
              <a:rPr lang="en-US" sz="5400" dirty="0">
                <a:latin typeface="Arial Black" panose="020B0A04020102020204" pitchFamily="34" charset="0"/>
              </a:rPr>
              <a:t>Assembling a </a:t>
            </a:r>
            <a:br>
              <a:rPr lang="en-US" sz="5400" dirty="0">
                <a:latin typeface="Arial Black" panose="020B0A04020102020204" pitchFamily="34" charset="0"/>
              </a:rPr>
            </a:br>
            <a:r>
              <a:rPr lang="en-US" sz="5400" dirty="0">
                <a:latin typeface="Arial Black" panose="020B0A04020102020204" pitchFamily="34" charset="0"/>
              </a:rPr>
              <a:t>Manual Hand Drill</a:t>
            </a:r>
          </a:p>
        </p:txBody>
      </p:sp>
      <p:sp>
        <p:nvSpPr>
          <p:cNvPr id="3" name="Subtitle 2">
            <a:extLst>
              <a:ext uri="{FF2B5EF4-FFF2-40B4-BE49-F238E27FC236}">
                <a16:creationId xmlns:a16="http://schemas.microsoft.com/office/drawing/2014/main" id="{5D3A20E7-D7F1-4274-9731-BBBB3B084361}"/>
              </a:ext>
            </a:extLst>
          </p:cNvPr>
          <p:cNvSpPr>
            <a:spLocks noGrp="1"/>
          </p:cNvSpPr>
          <p:nvPr>
            <p:ph type="subTitle" idx="1"/>
          </p:nvPr>
        </p:nvSpPr>
        <p:spPr>
          <a:xfrm>
            <a:off x="2631347" y="4197656"/>
            <a:ext cx="9144000" cy="1655762"/>
          </a:xfrm>
        </p:spPr>
        <p:txBody>
          <a:bodyPr/>
          <a:lstStyle/>
          <a:p>
            <a:r>
              <a:rPr lang="en-US" dirty="0">
                <a:latin typeface="Arial Black" panose="020B0A04020102020204" pitchFamily="34" charset="0"/>
              </a:rPr>
              <a:t>A Technical/Procedural Project</a:t>
            </a:r>
          </a:p>
        </p:txBody>
      </p:sp>
      <p:pic>
        <p:nvPicPr>
          <p:cNvPr id="5" name="Picture 4">
            <a:extLst>
              <a:ext uri="{FF2B5EF4-FFF2-40B4-BE49-F238E27FC236}">
                <a16:creationId xmlns:a16="http://schemas.microsoft.com/office/drawing/2014/main" id="{ED6233B2-0F1A-488F-9BCA-86EFFE850D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3673" y="845850"/>
            <a:ext cx="3028426" cy="5383868"/>
          </a:xfrm>
          <a:prstGeom prst="rect">
            <a:avLst/>
          </a:prstGeom>
        </p:spPr>
      </p:pic>
    </p:spTree>
    <p:extLst>
      <p:ext uri="{BB962C8B-B14F-4D97-AF65-F5344CB8AC3E}">
        <p14:creationId xmlns:p14="http://schemas.microsoft.com/office/powerpoint/2010/main" val="750932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4717088-02F8-4077-A732-018A673B7C83}"/>
              </a:ext>
            </a:extLst>
          </p:cNvPr>
          <p:cNvSpPr txBox="1"/>
          <p:nvPr/>
        </p:nvSpPr>
        <p:spPr>
          <a:xfrm>
            <a:off x="793034" y="1513502"/>
            <a:ext cx="4457438" cy="3816429"/>
          </a:xfrm>
          <a:prstGeom prst="rect">
            <a:avLst/>
          </a:prstGeom>
          <a:noFill/>
        </p:spPr>
        <p:txBody>
          <a:bodyPr wrap="square" rtlCol="0">
            <a:spAutoFit/>
          </a:bodyPr>
          <a:lstStyle/>
          <a:p>
            <a:r>
              <a:rPr lang="en-US" sz="2200" b="1" u="sng" dirty="0">
                <a:latin typeface="Arial Black" panose="020B0A04020102020204" pitchFamily="34" charset="0"/>
              </a:rPr>
              <a:t>Step 7</a:t>
            </a:r>
            <a:br>
              <a:rPr lang="en-US" sz="2200" b="1" dirty="0">
                <a:latin typeface="Arial Black" panose="020B0A04020102020204" pitchFamily="34" charset="0"/>
              </a:rPr>
            </a:br>
            <a:br>
              <a:rPr lang="en-US" sz="2200" b="1" dirty="0">
                <a:latin typeface="Arial Black" panose="020B0A04020102020204" pitchFamily="34" charset="0"/>
              </a:rPr>
            </a:br>
            <a:r>
              <a:rPr lang="en-US" sz="2200" b="1" dirty="0">
                <a:latin typeface="Arial Black" panose="020B0A04020102020204" pitchFamily="34" charset="0"/>
              </a:rPr>
              <a:t>Fill the hole on the plastic collar with super glue and then rotate the gear while holding the handle so that the glue is transferred between the two surfaces.</a:t>
            </a:r>
          </a:p>
          <a:p>
            <a:endParaRPr lang="en-US" sz="2200" b="1" dirty="0">
              <a:latin typeface="Arial Black" panose="020B0A04020102020204" pitchFamily="34" charset="0"/>
            </a:endParaRPr>
          </a:p>
          <a:p>
            <a:r>
              <a:rPr lang="en-US" sz="2200" b="1" dirty="0">
                <a:highlight>
                  <a:srgbClr val="FFFF00"/>
                </a:highlight>
                <a:latin typeface="Arial Black" panose="020B0A04020102020204" pitchFamily="34" charset="0"/>
              </a:rPr>
              <a:t>*Immediately proceed to  </a:t>
            </a:r>
          </a:p>
          <a:p>
            <a:r>
              <a:rPr lang="en-US" sz="2200" b="1" dirty="0">
                <a:highlight>
                  <a:srgbClr val="FFFF00"/>
                </a:highlight>
                <a:latin typeface="Arial Black" panose="020B0A04020102020204" pitchFamily="34" charset="0"/>
              </a:rPr>
              <a:t> Step 8.</a:t>
            </a:r>
            <a:endParaRPr lang="en-US" sz="2200" dirty="0">
              <a:highlight>
                <a:srgbClr val="FFFF00"/>
              </a:highlight>
            </a:endParaRPr>
          </a:p>
        </p:txBody>
      </p:sp>
      <p:sp>
        <p:nvSpPr>
          <p:cNvPr id="11" name="Arrow: Left 10">
            <a:extLst>
              <a:ext uri="{FF2B5EF4-FFF2-40B4-BE49-F238E27FC236}">
                <a16:creationId xmlns:a16="http://schemas.microsoft.com/office/drawing/2014/main" id="{CE4441BA-EEE8-43B8-B190-E4012C8AA04A}"/>
              </a:ext>
            </a:extLst>
          </p:cNvPr>
          <p:cNvSpPr/>
          <p:nvPr/>
        </p:nvSpPr>
        <p:spPr>
          <a:xfrm rot="12567379">
            <a:off x="7678460" y="2773658"/>
            <a:ext cx="612397" cy="377504"/>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0" dirty="0"/>
          </a:p>
        </p:txBody>
      </p:sp>
      <p:pic>
        <p:nvPicPr>
          <p:cNvPr id="3" name="Picture 2">
            <a:extLst>
              <a:ext uri="{FF2B5EF4-FFF2-40B4-BE49-F238E27FC236}">
                <a16:creationId xmlns:a16="http://schemas.microsoft.com/office/drawing/2014/main" id="{E2128819-F987-4FD9-9CE9-7BA3B2A208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5473662" y="908544"/>
            <a:ext cx="5740868" cy="4838702"/>
          </a:xfrm>
          <a:prstGeom prst="rect">
            <a:avLst/>
          </a:prstGeom>
        </p:spPr>
      </p:pic>
      <p:grpSp>
        <p:nvGrpSpPr>
          <p:cNvPr id="5" name="Group 4">
            <a:extLst>
              <a:ext uri="{FF2B5EF4-FFF2-40B4-BE49-F238E27FC236}">
                <a16:creationId xmlns:a16="http://schemas.microsoft.com/office/drawing/2014/main" id="{663F6379-1A7E-4C77-A531-75596A0387E0}"/>
              </a:ext>
            </a:extLst>
          </p:cNvPr>
          <p:cNvGrpSpPr/>
          <p:nvPr/>
        </p:nvGrpSpPr>
        <p:grpSpPr>
          <a:xfrm>
            <a:off x="8636157" y="3259723"/>
            <a:ext cx="457176" cy="338554"/>
            <a:chOff x="9633693" y="4837159"/>
            <a:chExt cx="457176" cy="338554"/>
          </a:xfrm>
        </p:grpSpPr>
        <p:sp>
          <p:nvSpPr>
            <p:cNvPr id="6" name="Oval 5">
              <a:extLst>
                <a:ext uri="{FF2B5EF4-FFF2-40B4-BE49-F238E27FC236}">
                  <a16:creationId xmlns:a16="http://schemas.microsoft.com/office/drawing/2014/main" id="{172E8CEA-1570-4478-A4F8-457D3D0FD1B7}"/>
                </a:ext>
              </a:extLst>
            </p:cNvPr>
            <p:cNvSpPr/>
            <p:nvPr/>
          </p:nvSpPr>
          <p:spPr>
            <a:xfrm>
              <a:off x="9715194" y="4843957"/>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7" name="TextBox 6">
              <a:extLst>
                <a:ext uri="{FF2B5EF4-FFF2-40B4-BE49-F238E27FC236}">
                  <a16:creationId xmlns:a16="http://schemas.microsoft.com/office/drawing/2014/main" id="{D4ECDF26-2684-4ADB-8710-BEC197911615}"/>
                </a:ext>
              </a:extLst>
            </p:cNvPr>
            <p:cNvSpPr txBox="1"/>
            <p:nvPr/>
          </p:nvSpPr>
          <p:spPr>
            <a:xfrm>
              <a:off x="9633693" y="4837159"/>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13</a:t>
              </a:r>
            </a:p>
          </p:txBody>
        </p:sp>
      </p:grpSp>
    </p:spTree>
    <p:extLst>
      <p:ext uri="{BB962C8B-B14F-4D97-AF65-F5344CB8AC3E}">
        <p14:creationId xmlns:p14="http://schemas.microsoft.com/office/powerpoint/2010/main" val="2154252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4717088-02F8-4077-A732-018A673B7C83}"/>
              </a:ext>
            </a:extLst>
          </p:cNvPr>
          <p:cNvSpPr txBox="1"/>
          <p:nvPr/>
        </p:nvSpPr>
        <p:spPr>
          <a:xfrm>
            <a:off x="724163" y="1690062"/>
            <a:ext cx="4457438" cy="3477875"/>
          </a:xfrm>
          <a:prstGeom prst="rect">
            <a:avLst/>
          </a:prstGeom>
          <a:noFill/>
        </p:spPr>
        <p:txBody>
          <a:bodyPr wrap="square" rtlCol="0">
            <a:spAutoFit/>
          </a:bodyPr>
          <a:lstStyle/>
          <a:p>
            <a:r>
              <a:rPr lang="en-US" sz="2200" b="1" u="sng" dirty="0">
                <a:latin typeface="Arial Black" panose="020B0A04020102020204" pitchFamily="34" charset="0"/>
              </a:rPr>
              <a:t>Step 8</a:t>
            </a:r>
            <a:br>
              <a:rPr lang="en-US" sz="2200" b="1" dirty="0">
                <a:latin typeface="Arial Black" panose="020B0A04020102020204" pitchFamily="34" charset="0"/>
              </a:rPr>
            </a:br>
            <a:br>
              <a:rPr lang="en-US" sz="2200" b="1" dirty="0">
                <a:latin typeface="Arial Black" panose="020B0A04020102020204" pitchFamily="34" charset="0"/>
              </a:rPr>
            </a:br>
            <a:r>
              <a:rPr lang="en-US" sz="2200" b="1" dirty="0">
                <a:latin typeface="Arial Black" panose="020B0A04020102020204" pitchFamily="34" charset="0"/>
              </a:rPr>
              <a:t>Immediately after filling the hole on the collar and rotating it on the dowel, place a thumbtack over the hole and use the scrap of wood to seat the thumbtack flush to the collar.</a:t>
            </a:r>
            <a:endParaRPr lang="en-US" sz="2200" dirty="0"/>
          </a:p>
        </p:txBody>
      </p:sp>
      <p:pic>
        <p:nvPicPr>
          <p:cNvPr id="4" name="Picture 3">
            <a:extLst>
              <a:ext uri="{FF2B5EF4-FFF2-40B4-BE49-F238E27FC236}">
                <a16:creationId xmlns:a16="http://schemas.microsoft.com/office/drawing/2014/main" id="{C5C6630E-EA7D-4C9D-9408-56EE841418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8582221" y="1947861"/>
            <a:ext cx="3429002" cy="4648200"/>
          </a:xfrm>
          <a:prstGeom prst="rect">
            <a:avLst/>
          </a:prstGeom>
        </p:spPr>
      </p:pic>
      <p:pic>
        <p:nvPicPr>
          <p:cNvPr id="6" name="Picture 5">
            <a:extLst>
              <a:ext uri="{FF2B5EF4-FFF2-40B4-BE49-F238E27FC236}">
                <a16:creationId xmlns:a16="http://schemas.microsoft.com/office/drawing/2014/main" id="{EB3FB068-1376-4C78-B4F4-E7BCDB31DB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5181601" y="247648"/>
            <a:ext cx="3290482" cy="3400426"/>
          </a:xfrm>
          <a:prstGeom prst="rect">
            <a:avLst/>
          </a:prstGeom>
        </p:spPr>
      </p:pic>
      <p:sp>
        <p:nvSpPr>
          <p:cNvPr id="5" name="Oval 4">
            <a:extLst>
              <a:ext uri="{FF2B5EF4-FFF2-40B4-BE49-F238E27FC236}">
                <a16:creationId xmlns:a16="http://schemas.microsoft.com/office/drawing/2014/main" id="{2A73B9A1-6C28-4322-B2E3-BB85402650C7}"/>
              </a:ext>
            </a:extLst>
          </p:cNvPr>
          <p:cNvSpPr/>
          <p:nvPr/>
        </p:nvSpPr>
        <p:spPr>
          <a:xfrm>
            <a:off x="5463255" y="1310764"/>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4</a:t>
            </a:r>
          </a:p>
        </p:txBody>
      </p:sp>
      <p:grpSp>
        <p:nvGrpSpPr>
          <p:cNvPr id="7" name="Group 6">
            <a:extLst>
              <a:ext uri="{FF2B5EF4-FFF2-40B4-BE49-F238E27FC236}">
                <a16:creationId xmlns:a16="http://schemas.microsoft.com/office/drawing/2014/main" id="{F7273C97-E42D-420C-A826-D596DFC029BF}"/>
              </a:ext>
            </a:extLst>
          </p:cNvPr>
          <p:cNvGrpSpPr/>
          <p:nvPr/>
        </p:nvGrpSpPr>
        <p:grpSpPr>
          <a:xfrm>
            <a:off x="8672002" y="3648074"/>
            <a:ext cx="457176" cy="338554"/>
            <a:chOff x="9862281" y="3722050"/>
            <a:chExt cx="457176" cy="338554"/>
          </a:xfrm>
        </p:grpSpPr>
        <p:sp>
          <p:nvSpPr>
            <p:cNvPr id="8" name="Oval 7">
              <a:extLst>
                <a:ext uri="{FF2B5EF4-FFF2-40B4-BE49-F238E27FC236}">
                  <a16:creationId xmlns:a16="http://schemas.microsoft.com/office/drawing/2014/main" id="{A5C5FD13-D82C-4F75-9111-A4F5BA3DBD65}"/>
                </a:ext>
              </a:extLst>
            </p:cNvPr>
            <p:cNvSpPr/>
            <p:nvPr/>
          </p:nvSpPr>
          <p:spPr>
            <a:xfrm>
              <a:off x="9943782" y="3728848"/>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9" name="TextBox 8">
              <a:extLst>
                <a:ext uri="{FF2B5EF4-FFF2-40B4-BE49-F238E27FC236}">
                  <a16:creationId xmlns:a16="http://schemas.microsoft.com/office/drawing/2014/main" id="{68579A9A-DB53-48C0-8C7B-0E0EB3926549}"/>
                </a:ext>
              </a:extLst>
            </p:cNvPr>
            <p:cNvSpPr txBox="1"/>
            <p:nvPr/>
          </p:nvSpPr>
          <p:spPr>
            <a:xfrm>
              <a:off x="9862281" y="3722050"/>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16</a:t>
              </a:r>
            </a:p>
          </p:txBody>
        </p:sp>
      </p:grpSp>
    </p:spTree>
    <p:extLst>
      <p:ext uri="{BB962C8B-B14F-4D97-AF65-F5344CB8AC3E}">
        <p14:creationId xmlns:p14="http://schemas.microsoft.com/office/powerpoint/2010/main" val="198919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4717088-02F8-4077-A732-018A673B7C83}"/>
              </a:ext>
            </a:extLst>
          </p:cNvPr>
          <p:cNvSpPr txBox="1"/>
          <p:nvPr/>
        </p:nvSpPr>
        <p:spPr>
          <a:xfrm>
            <a:off x="724163" y="1856665"/>
            <a:ext cx="4457438" cy="3139321"/>
          </a:xfrm>
          <a:prstGeom prst="rect">
            <a:avLst/>
          </a:prstGeom>
          <a:noFill/>
        </p:spPr>
        <p:txBody>
          <a:bodyPr wrap="square" rtlCol="0">
            <a:spAutoFit/>
          </a:bodyPr>
          <a:lstStyle/>
          <a:p>
            <a:r>
              <a:rPr lang="en-US" sz="2200" b="1" u="sng" dirty="0">
                <a:latin typeface="Arial Black" panose="020B0A04020102020204" pitchFamily="34" charset="0"/>
              </a:rPr>
              <a:t>Step 9</a:t>
            </a:r>
            <a:br>
              <a:rPr lang="en-US" sz="2200" b="1" dirty="0">
                <a:latin typeface="Arial Black" panose="020B0A04020102020204" pitchFamily="34" charset="0"/>
              </a:rPr>
            </a:br>
            <a:br>
              <a:rPr lang="en-US" sz="2200" b="1" dirty="0">
                <a:latin typeface="Arial Black" panose="020B0A04020102020204" pitchFamily="34" charset="0"/>
              </a:rPr>
            </a:br>
            <a:r>
              <a:rPr lang="en-US" sz="2200" b="1" dirty="0">
                <a:latin typeface="Arial Black" panose="020B0A04020102020204" pitchFamily="34" charset="0"/>
              </a:rPr>
              <a:t>Align the drill bit with the small hole on remaining dowel rod.  </a:t>
            </a:r>
          </a:p>
          <a:p>
            <a:endParaRPr lang="en-US" sz="2200" b="1" dirty="0">
              <a:latin typeface="Arial Black" panose="020B0A04020102020204" pitchFamily="34" charset="0"/>
            </a:endParaRPr>
          </a:p>
          <a:p>
            <a:r>
              <a:rPr lang="en-US" sz="2200" b="1" dirty="0">
                <a:latin typeface="Arial Black" panose="020B0A04020102020204" pitchFamily="34" charset="0"/>
              </a:rPr>
              <a:t>Place the drill tip on a piece of scrap wood and gently tap to seat the bit.</a:t>
            </a:r>
            <a:endParaRPr lang="en-US" sz="2200" dirty="0"/>
          </a:p>
        </p:txBody>
      </p:sp>
      <p:pic>
        <p:nvPicPr>
          <p:cNvPr id="3" name="Picture 2">
            <a:extLst>
              <a:ext uri="{FF2B5EF4-FFF2-40B4-BE49-F238E27FC236}">
                <a16:creationId xmlns:a16="http://schemas.microsoft.com/office/drawing/2014/main" id="{1DB747F6-3B17-42CD-804D-E726F1E6CD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5181601" y="180973"/>
            <a:ext cx="4543424" cy="4973712"/>
          </a:xfrm>
          <a:prstGeom prst="rect">
            <a:avLst/>
          </a:prstGeom>
        </p:spPr>
      </p:pic>
      <p:pic>
        <p:nvPicPr>
          <p:cNvPr id="9" name="Picture 8">
            <a:extLst>
              <a:ext uri="{FF2B5EF4-FFF2-40B4-BE49-F238E27FC236}">
                <a16:creationId xmlns:a16="http://schemas.microsoft.com/office/drawing/2014/main" id="{C75A82ED-88FE-4A77-9156-B7695A2D0A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407275" y="2306565"/>
            <a:ext cx="4826000" cy="3619500"/>
          </a:xfrm>
          <a:prstGeom prst="rect">
            <a:avLst/>
          </a:prstGeom>
        </p:spPr>
      </p:pic>
      <p:sp>
        <p:nvSpPr>
          <p:cNvPr id="5" name="Oval 4">
            <a:extLst>
              <a:ext uri="{FF2B5EF4-FFF2-40B4-BE49-F238E27FC236}">
                <a16:creationId xmlns:a16="http://schemas.microsoft.com/office/drawing/2014/main" id="{DA9C6F07-0598-4857-B921-F96D4F5EEB92}"/>
              </a:ext>
            </a:extLst>
          </p:cNvPr>
          <p:cNvSpPr/>
          <p:nvPr/>
        </p:nvSpPr>
        <p:spPr>
          <a:xfrm>
            <a:off x="5382708" y="1914661"/>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9</a:t>
            </a:r>
          </a:p>
        </p:txBody>
      </p:sp>
      <p:grpSp>
        <p:nvGrpSpPr>
          <p:cNvPr id="6" name="Group 5">
            <a:extLst>
              <a:ext uri="{FF2B5EF4-FFF2-40B4-BE49-F238E27FC236}">
                <a16:creationId xmlns:a16="http://schemas.microsoft.com/office/drawing/2014/main" id="{FCDF18C0-F819-402E-88BD-B87EC274E802}"/>
              </a:ext>
            </a:extLst>
          </p:cNvPr>
          <p:cNvGrpSpPr/>
          <p:nvPr/>
        </p:nvGrpSpPr>
        <p:grpSpPr>
          <a:xfrm>
            <a:off x="5305961" y="2333387"/>
            <a:ext cx="501011" cy="355992"/>
            <a:chOff x="10622542" y="4750191"/>
            <a:chExt cx="457176" cy="340948"/>
          </a:xfrm>
        </p:grpSpPr>
        <p:sp>
          <p:nvSpPr>
            <p:cNvPr id="7" name="Oval 6">
              <a:extLst>
                <a:ext uri="{FF2B5EF4-FFF2-40B4-BE49-F238E27FC236}">
                  <a16:creationId xmlns:a16="http://schemas.microsoft.com/office/drawing/2014/main" id="{9EE33684-0333-42B6-A318-7EFD9ABC2F9C}"/>
                </a:ext>
              </a:extLst>
            </p:cNvPr>
            <p:cNvSpPr/>
            <p:nvPr/>
          </p:nvSpPr>
          <p:spPr>
            <a:xfrm>
              <a:off x="10686179" y="4750191"/>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8" name="TextBox 7">
              <a:extLst>
                <a:ext uri="{FF2B5EF4-FFF2-40B4-BE49-F238E27FC236}">
                  <a16:creationId xmlns:a16="http://schemas.microsoft.com/office/drawing/2014/main" id="{40356C86-6BB1-4F8E-B063-C3C30A6B4B22}"/>
                </a:ext>
              </a:extLst>
            </p:cNvPr>
            <p:cNvSpPr txBox="1"/>
            <p:nvPr/>
          </p:nvSpPr>
          <p:spPr>
            <a:xfrm>
              <a:off x="10622542" y="4752585"/>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10</a:t>
              </a:r>
            </a:p>
          </p:txBody>
        </p:sp>
      </p:grpSp>
      <p:grpSp>
        <p:nvGrpSpPr>
          <p:cNvPr id="11" name="Group 10">
            <a:extLst>
              <a:ext uri="{FF2B5EF4-FFF2-40B4-BE49-F238E27FC236}">
                <a16:creationId xmlns:a16="http://schemas.microsoft.com/office/drawing/2014/main" id="{3098C7CB-4F57-4AD0-ADF5-9195E1B5D6A2}"/>
              </a:ext>
            </a:extLst>
          </p:cNvPr>
          <p:cNvGrpSpPr/>
          <p:nvPr/>
        </p:nvGrpSpPr>
        <p:grpSpPr>
          <a:xfrm>
            <a:off x="10022521" y="4197139"/>
            <a:ext cx="457176" cy="338554"/>
            <a:chOff x="8421216" y="4899124"/>
            <a:chExt cx="457176" cy="338554"/>
          </a:xfrm>
        </p:grpSpPr>
        <p:sp>
          <p:nvSpPr>
            <p:cNvPr id="12" name="Oval 11">
              <a:extLst>
                <a:ext uri="{FF2B5EF4-FFF2-40B4-BE49-F238E27FC236}">
                  <a16:creationId xmlns:a16="http://schemas.microsoft.com/office/drawing/2014/main" id="{B00DDEBE-6F02-4628-B6EE-B08A8D95A2C7}"/>
                </a:ext>
              </a:extLst>
            </p:cNvPr>
            <p:cNvSpPr/>
            <p:nvPr/>
          </p:nvSpPr>
          <p:spPr>
            <a:xfrm>
              <a:off x="8502717" y="4905922"/>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13" name="TextBox 12">
              <a:extLst>
                <a:ext uri="{FF2B5EF4-FFF2-40B4-BE49-F238E27FC236}">
                  <a16:creationId xmlns:a16="http://schemas.microsoft.com/office/drawing/2014/main" id="{A67AF36F-F01A-465B-9211-36FE1D93A41E}"/>
                </a:ext>
              </a:extLst>
            </p:cNvPr>
            <p:cNvSpPr txBox="1"/>
            <p:nvPr/>
          </p:nvSpPr>
          <p:spPr>
            <a:xfrm>
              <a:off x="8421216" y="4899124"/>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11</a:t>
              </a:r>
            </a:p>
          </p:txBody>
        </p:sp>
      </p:grpSp>
      <p:grpSp>
        <p:nvGrpSpPr>
          <p:cNvPr id="14" name="Group 13">
            <a:extLst>
              <a:ext uri="{FF2B5EF4-FFF2-40B4-BE49-F238E27FC236}">
                <a16:creationId xmlns:a16="http://schemas.microsoft.com/office/drawing/2014/main" id="{3B731302-D663-48E4-B962-E7E6EC833815}"/>
              </a:ext>
            </a:extLst>
          </p:cNvPr>
          <p:cNvGrpSpPr/>
          <p:nvPr/>
        </p:nvGrpSpPr>
        <p:grpSpPr>
          <a:xfrm>
            <a:off x="10022521" y="4678795"/>
            <a:ext cx="457176" cy="338554"/>
            <a:chOff x="9862281" y="3722050"/>
            <a:chExt cx="457176" cy="338554"/>
          </a:xfrm>
        </p:grpSpPr>
        <p:sp>
          <p:nvSpPr>
            <p:cNvPr id="15" name="Oval 14">
              <a:extLst>
                <a:ext uri="{FF2B5EF4-FFF2-40B4-BE49-F238E27FC236}">
                  <a16:creationId xmlns:a16="http://schemas.microsoft.com/office/drawing/2014/main" id="{59BF11BA-3A98-495E-A240-43D6CFB08243}"/>
                </a:ext>
              </a:extLst>
            </p:cNvPr>
            <p:cNvSpPr/>
            <p:nvPr/>
          </p:nvSpPr>
          <p:spPr>
            <a:xfrm>
              <a:off x="9943782" y="3728848"/>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16" name="TextBox 15">
              <a:extLst>
                <a:ext uri="{FF2B5EF4-FFF2-40B4-BE49-F238E27FC236}">
                  <a16:creationId xmlns:a16="http://schemas.microsoft.com/office/drawing/2014/main" id="{B3D591A3-09D3-4E85-B73C-9F4E9D1D7BBC}"/>
                </a:ext>
              </a:extLst>
            </p:cNvPr>
            <p:cNvSpPr txBox="1"/>
            <p:nvPr/>
          </p:nvSpPr>
          <p:spPr>
            <a:xfrm>
              <a:off x="9862281" y="3722050"/>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16</a:t>
              </a:r>
            </a:p>
          </p:txBody>
        </p:sp>
      </p:grpSp>
    </p:spTree>
    <p:extLst>
      <p:ext uri="{BB962C8B-B14F-4D97-AF65-F5344CB8AC3E}">
        <p14:creationId xmlns:p14="http://schemas.microsoft.com/office/powerpoint/2010/main" val="1764985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4717088-02F8-4077-A732-018A673B7C83}"/>
              </a:ext>
            </a:extLst>
          </p:cNvPr>
          <p:cNvSpPr txBox="1"/>
          <p:nvPr/>
        </p:nvSpPr>
        <p:spPr>
          <a:xfrm>
            <a:off x="296640" y="594378"/>
            <a:ext cx="4457438" cy="4832092"/>
          </a:xfrm>
          <a:prstGeom prst="rect">
            <a:avLst/>
          </a:prstGeom>
          <a:noFill/>
        </p:spPr>
        <p:txBody>
          <a:bodyPr wrap="square" rtlCol="0">
            <a:spAutoFit/>
          </a:bodyPr>
          <a:lstStyle/>
          <a:p>
            <a:r>
              <a:rPr lang="en-US" sz="2200" b="1" u="sng" dirty="0">
                <a:latin typeface="Arial Black" panose="020B0A04020102020204" pitchFamily="34" charset="0"/>
              </a:rPr>
              <a:t>Step 10</a:t>
            </a:r>
            <a:br>
              <a:rPr lang="en-US" sz="2200" b="1" dirty="0">
                <a:latin typeface="Arial Black" panose="020B0A04020102020204" pitchFamily="34" charset="0"/>
              </a:rPr>
            </a:br>
            <a:br>
              <a:rPr lang="en-US" sz="2200" b="1" dirty="0">
                <a:latin typeface="Arial Black" panose="020B0A04020102020204" pitchFamily="34" charset="0"/>
              </a:rPr>
            </a:br>
            <a:r>
              <a:rPr lang="en-US" sz="2200" b="1" dirty="0">
                <a:latin typeface="Arial Black" panose="020B0A04020102020204" pitchFamily="34" charset="0"/>
              </a:rPr>
              <a:t>Use white glue to adhere the large dowel with drill bit onto the dowel rod protruding through the bottom of the drill frame.  It should be snug to the drill frame, but able to rotate freely.</a:t>
            </a:r>
          </a:p>
          <a:p>
            <a:endParaRPr lang="en-US" sz="2200" b="1" dirty="0">
              <a:latin typeface="Arial Black" panose="020B0A04020102020204" pitchFamily="34" charset="0"/>
            </a:endParaRPr>
          </a:p>
          <a:p>
            <a:r>
              <a:rPr lang="en-US" sz="2200" b="1" dirty="0">
                <a:latin typeface="Arial Black" panose="020B0A04020102020204" pitchFamily="34" charset="0"/>
              </a:rPr>
              <a:t>Wipe off all excess glue between the dowel and the frame.</a:t>
            </a:r>
          </a:p>
        </p:txBody>
      </p:sp>
      <p:pic>
        <p:nvPicPr>
          <p:cNvPr id="4" name="Picture 3">
            <a:extLst>
              <a:ext uri="{FF2B5EF4-FFF2-40B4-BE49-F238E27FC236}">
                <a16:creationId xmlns:a16="http://schemas.microsoft.com/office/drawing/2014/main" id="{3D0E8498-FF61-40D5-BC0A-00410CEB33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996413" y="451890"/>
            <a:ext cx="3838576" cy="4001602"/>
          </a:xfrm>
          <a:prstGeom prst="rect">
            <a:avLst/>
          </a:prstGeom>
        </p:spPr>
      </p:pic>
      <p:pic>
        <p:nvPicPr>
          <p:cNvPr id="7" name="Picture 6">
            <a:extLst>
              <a:ext uri="{FF2B5EF4-FFF2-40B4-BE49-F238E27FC236}">
                <a16:creationId xmlns:a16="http://schemas.microsoft.com/office/drawing/2014/main" id="{816669EB-EE35-40BB-BB30-B5D15529BE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9077324" y="533403"/>
            <a:ext cx="2724150" cy="5143500"/>
          </a:xfrm>
          <a:prstGeom prst="rect">
            <a:avLst/>
          </a:prstGeom>
        </p:spPr>
      </p:pic>
      <p:sp>
        <p:nvSpPr>
          <p:cNvPr id="2" name="Rectangle 1">
            <a:extLst>
              <a:ext uri="{FF2B5EF4-FFF2-40B4-BE49-F238E27FC236}">
                <a16:creationId xmlns:a16="http://schemas.microsoft.com/office/drawing/2014/main" id="{6168F92E-2ACC-4341-882C-2C7B9E1B57B0}"/>
              </a:ext>
            </a:extLst>
          </p:cNvPr>
          <p:cNvSpPr/>
          <p:nvPr/>
        </p:nvSpPr>
        <p:spPr>
          <a:xfrm>
            <a:off x="390524" y="5530253"/>
            <a:ext cx="11035281" cy="769441"/>
          </a:xfrm>
          <a:prstGeom prst="rect">
            <a:avLst/>
          </a:prstGeom>
        </p:spPr>
        <p:txBody>
          <a:bodyPr wrap="square">
            <a:spAutoFit/>
          </a:bodyPr>
          <a:lstStyle/>
          <a:p>
            <a:endParaRPr lang="en-US" sz="2200" b="1" dirty="0">
              <a:highlight>
                <a:srgbClr val="FFFF00"/>
              </a:highlight>
              <a:latin typeface="Arial Black" panose="020B0A04020102020204" pitchFamily="34" charset="0"/>
            </a:endParaRPr>
          </a:p>
          <a:p>
            <a:r>
              <a:rPr lang="en-US" sz="2200" b="1" dirty="0">
                <a:highlight>
                  <a:srgbClr val="FFFF00"/>
                </a:highlight>
                <a:latin typeface="Arial Black" panose="020B0A04020102020204" pitchFamily="34" charset="0"/>
              </a:rPr>
              <a:t>*Allow the glue to dry overnight before attempting to use your drill.</a:t>
            </a:r>
            <a:endParaRPr lang="en-US" sz="2200" dirty="0">
              <a:highlight>
                <a:srgbClr val="FFFF00"/>
              </a:highlight>
            </a:endParaRPr>
          </a:p>
        </p:txBody>
      </p:sp>
      <p:grpSp>
        <p:nvGrpSpPr>
          <p:cNvPr id="6" name="Group 5">
            <a:extLst>
              <a:ext uri="{FF2B5EF4-FFF2-40B4-BE49-F238E27FC236}">
                <a16:creationId xmlns:a16="http://schemas.microsoft.com/office/drawing/2014/main" id="{3650D630-E0E1-40B5-AA0A-EFBAC240E8C4}"/>
              </a:ext>
            </a:extLst>
          </p:cNvPr>
          <p:cNvGrpSpPr/>
          <p:nvPr/>
        </p:nvGrpSpPr>
        <p:grpSpPr>
          <a:xfrm>
            <a:off x="7324749" y="3766720"/>
            <a:ext cx="457176" cy="338554"/>
            <a:chOff x="10604678" y="4743393"/>
            <a:chExt cx="457176" cy="338554"/>
          </a:xfrm>
        </p:grpSpPr>
        <p:sp>
          <p:nvSpPr>
            <p:cNvPr id="8" name="Oval 7">
              <a:extLst>
                <a:ext uri="{FF2B5EF4-FFF2-40B4-BE49-F238E27FC236}">
                  <a16:creationId xmlns:a16="http://schemas.microsoft.com/office/drawing/2014/main" id="{A22BB088-9613-44A1-BCC6-44B3196EE6E6}"/>
                </a:ext>
              </a:extLst>
            </p:cNvPr>
            <p:cNvSpPr/>
            <p:nvPr/>
          </p:nvSpPr>
          <p:spPr>
            <a:xfrm>
              <a:off x="10686179" y="4750191"/>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9" name="TextBox 8">
              <a:extLst>
                <a:ext uri="{FF2B5EF4-FFF2-40B4-BE49-F238E27FC236}">
                  <a16:creationId xmlns:a16="http://schemas.microsoft.com/office/drawing/2014/main" id="{EFA3C31A-44BF-4F4B-A155-16D7694DB05E}"/>
                </a:ext>
              </a:extLst>
            </p:cNvPr>
            <p:cNvSpPr txBox="1"/>
            <p:nvPr/>
          </p:nvSpPr>
          <p:spPr>
            <a:xfrm>
              <a:off x="10604678" y="4743393"/>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14</a:t>
              </a:r>
            </a:p>
          </p:txBody>
        </p:sp>
      </p:grpSp>
    </p:spTree>
    <p:extLst>
      <p:ext uri="{BB962C8B-B14F-4D97-AF65-F5344CB8AC3E}">
        <p14:creationId xmlns:p14="http://schemas.microsoft.com/office/powerpoint/2010/main" val="463089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4717088-02F8-4077-A732-018A673B7C83}"/>
              </a:ext>
            </a:extLst>
          </p:cNvPr>
          <p:cNvSpPr txBox="1"/>
          <p:nvPr/>
        </p:nvSpPr>
        <p:spPr>
          <a:xfrm>
            <a:off x="1462393" y="886719"/>
            <a:ext cx="4457438" cy="5262979"/>
          </a:xfrm>
          <a:prstGeom prst="rect">
            <a:avLst/>
          </a:prstGeom>
          <a:noFill/>
        </p:spPr>
        <p:txBody>
          <a:bodyPr wrap="square" rtlCol="0">
            <a:spAutoFit/>
          </a:bodyPr>
          <a:lstStyle/>
          <a:p>
            <a:r>
              <a:rPr lang="en-US" sz="2800" b="1" dirty="0">
                <a:latin typeface="Arial Black" panose="020B0A04020102020204" pitchFamily="34" charset="0"/>
              </a:rPr>
              <a:t>Congratulations!  Your manual hand drill assembly is complete and you are ready to give it a try.</a:t>
            </a:r>
          </a:p>
          <a:p>
            <a:endParaRPr lang="en-US" sz="2800" b="1" dirty="0">
              <a:latin typeface="Arial Black" panose="020B0A04020102020204" pitchFamily="34" charset="0"/>
            </a:endParaRPr>
          </a:p>
          <a:p>
            <a:r>
              <a:rPr lang="en-US" sz="2800" b="1" dirty="0">
                <a:latin typeface="Arial Black" panose="020B0A04020102020204" pitchFamily="34" charset="0"/>
              </a:rPr>
              <a:t>Create a video of you using your new drill to drill a hole in a piece of wood and submit the YouTube link to Blackboard</a:t>
            </a:r>
            <a:endParaRPr lang="en-US" sz="2800" dirty="0"/>
          </a:p>
        </p:txBody>
      </p:sp>
      <p:pic>
        <p:nvPicPr>
          <p:cNvPr id="6" name="Picture 5">
            <a:extLst>
              <a:ext uri="{FF2B5EF4-FFF2-40B4-BE49-F238E27FC236}">
                <a16:creationId xmlns:a16="http://schemas.microsoft.com/office/drawing/2014/main" id="{AC0BF559-8954-4221-A15E-7F7E247C7A6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90950" y="826275"/>
            <a:ext cx="3028426" cy="5383868"/>
          </a:xfrm>
          <a:prstGeom prst="rect">
            <a:avLst/>
          </a:prstGeom>
        </p:spPr>
      </p:pic>
    </p:spTree>
    <p:extLst>
      <p:ext uri="{BB962C8B-B14F-4D97-AF65-F5344CB8AC3E}">
        <p14:creationId xmlns:p14="http://schemas.microsoft.com/office/powerpoint/2010/main" val="3237211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259F185-2C04-49F0-A8D8-A748BEFC044A}"/>
              </a:ext>
            </a:extLst>
          </p:cNvPr>
          <p:cNvSpPr/>
          <p:nvPr/>
        </p:nvSpPr>
        <p:spPr>
          <a:xfrm>
            <a:off x="5798815" y="318328"/>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1</a:t>
            </a:r>
          </a:p>
        </p:txBody>
      </p:sp>
      <p:sp>
        <p:nvSpPr>
          <p:cNvPr id="13" name="Oval 12">
            <a:extLst>
              <a:ext uri="{FF2B5EF4-FFF2-40B4-BE49-F238E27FC236}">
                <a16:creationId xmlns:a16="http://schemas.microsoft.com/office/drawing/2014/main" id="{81C94A43-0A36-48B8-AD9F-11B544C3F302}"/>
              </a:ext>
            </a:extLst>
          </p:cNvPr>
          <p:cNvSpPr/>
          <p:nvPr/>
        </p:nvSpPr>
        <p:spPr>
          <a:xfrm>
            <a:off x="5798815" y="768990"/>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2</a:t>
            </a:r>
          </a:p>
        </p:txBody>
      </p:sp>
      <p:sp>
        <p:nvSpPr>
          <p:cNvPr id="14" name="Oval 13">
            <a:extLst>
              <a:ext uri="{FF2B5EF4-FFF2-40B4-BE49-F238E27FC236}">
                <a16:creationId xmlns:a16="http://schemas.microsoft.com/office/drawing/2014/main" id="{2C44D4C3-BC13-4EDE-A3C8-D9560501DA51}"/>
              </a:ext>
            </a:extLst>
          </p:cNvPr>
          <p:cNvSpPr/>
          <p:nvPr/>
        </p:nvSpPr>
        <p:spPr>
          <a:xfrm>
            <a:off x="5798814" y="1220828"/>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3</a:t>
            </a:r>
          </a:p>
        </p:txBody>
      </p:sp>
      <p:sp>
        <p:nvSpPr>
          <p:cNvPr id="19" name="Oval 18">
            <a:extLst>
              <a:ext uri="{FF2B5EF4-FFF2-40B4-BE49-F238E27FC236}">
                <a16:creationId xmlns:a16="http://schemas.microsoft.com/office/drawing/2014/main" id="{6E786C8D-D0F2-463F-B5A9-C02DE95F5D1A}"/>
              </a:ext>
            </a:extLst>
          </p:cNvPr>
          <p:cNvSpPr/>
          <p:nvPr/>
        </p:nvSpPr>
        <p:spPr>
          <a:xfrm>
            <a:off x="5798814" y="1671490"/>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4</a:t>
            </a:r>
          </a:p>
        </p:txBody>
      </p:sp>
      <p:sp>
        <p:nvSpPr>
          <p:cNvPr id="22" name="Oval 21">
            <a:extLst>
              <a:ext uri="{FF2B5EF4-FFF2-40B4-BE49-F238E27FC236}">
                <a16:creationId xmlns:a16="http://schemas.microsoft.com/office/drawing/2014/main" id="{C64FF56D-C508-463A-91F2-29FFBF0BF034}"/>
              </a:ext>
            </a:extLst>
          </p:cNvPr>
          <p:cNvSpPr/>
          <p:nvPr/>
        </p:nvSpPr>
        <p:spPr>
          <a:xfrm>
            <a:off x="5798813" y="2122152"/>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5</a:t>
            </a:r>
          </a:p>
        </p:txBody>
      </p:sp>
      <p:sp>
        <p:nvSpPr>
          <p:cNvPr id="24" name="Oval 23">
            <a:extLst>
              <a:ext uri="{FF2B5EF4-FFF2-40B4-BE49-F238E27FC236}">
                <a16:creationId xmlns:a16="http://schemas.microsoft.com/office/drawing/2014/main" id="{66FEBA52-D722-41D0-86A0-F51A90B1CA1C}"/>
              </a:ext>
            </a:extLst>
          </p:cNvPr>
          <p:cNvSpPr/>
          <p:nvPr/>
        </p:nvSpPr>
        <p:spPr>
          <a:xfrm>
            <a:off x="5798813" y="2572814"/>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6</a:t>
            </a:r>
          </a:p>
        </p:txBody>
      </p:sp>
      <p:sp>
        <p:nvSpPr>
          <p:cNvPr id="25" name="Oval 24">
            <a:extLst>
              <a:ext uri="{FF2B5EF4-FFF2-40B4-BE49-F238E27FC236}">
                <a16:creationId xmlns:a16="http://schemas.microsoft.com/office/drawing/2014/main" id="{97835859-9FF9-4920-996A-A3BE113EA584}"/>
              </a:ext>
            </a:extLst>
          </p:cNvPr>
          <p:cNvSpPr/>
          <p:nvPr/>
        </p:nvSpPr>
        <p:spPr>
          <a:xfrm>
            <a:off x="5798812" y="3025854"/>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7</a:t>
            </a:r>
          </a:p>
        </p:txBody>
      </p:sp>
      <p:sp>
        <p:nvSpPr>
          <p:cNvPr id="27" name="Oval 26">
            <a:extLst>
              <a:ext uri="{FF2B5EF4-FFF2-40B4-BE49-F238E27FC236}">
                <a16:creationId xmlns:a16="http://schemas.microsoft.com/office/drawing/2014/main" id="{2489E730-2227-4AD0-BFF1-124CB5DEEB71}"/>
              </a:ext>
            </a:extLst>
          </p:cNvPr>
          <p:cNvSpPr/>
          <p:nvPr/>
        </p:nvSpPr>
        <p:spPr>
          <a:xfrm>
            <a:off x="5798811" y="3434320"/>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8</a:t>
            </a:r>
          </a:p>
        </p:txBody>
      </p:sp>
      <p:sp>
        <p:nvSpPr>
          <p:cNvPr id="29" name="Oval 28">
            <a:extLst>
              <a:ext uri="{FF2B5EF4-FFF2-40B4-BE49-F238E27FC236}">
                <a16:creationId xmlns:a16="http://schemas.microsoft.com/office/drawing/2014/main" id="{9015E1AB-DEC6-4AF6-BED1-B3A069413CC6}"/>
              </a:ext>
            </a:extLst>
          </p:cNvPr>
          <p:cNvSpPr/>
          <p:nvPr/>
        </p:nvSpPr>
        <p:spPr>
          <a:xfrm>
            <a:off x="5798810" y="3856258"/>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9</a:t>
            </a:r>
          </a:p>
        </p:txBody>
      </p:sp>
      <p:grpSp>
        <p:nvGrpSpPr>
          <p:cNvPr id="86" name="Group 85">
            <a:extLst>
              <a:ext uri="{FF2B5EF4-FFF2-40B4-BE49-F238E27FC236}">
                <a16:creationId xmlns:a16="http://schemas.microsoft.com/office/drawing/2014/main" id="{D99DE6EE-9779-44A4-AB66-4A60CCB885A9}"/>
              </a:ext>
            </a:extLst>
          </p:cNvPr>
          <p:cNvGrpSpPr/>
          <p:nvPr/>
        </p:nvGrpSpPr>
        <p:grpSpPr>
          <a:xfrm>
            <a:off x="231811" y="241182"/>
            <a:ext cx="5217952" cy="6375636"/>
            <a:chOff x="231811" y="241182"/>
            <a:chExt cx="5217952" cy="6375636"/>
          </a:xfrm>
        </p:grpSpPr>
        <p:pic>
          <p:nvPicPr>
            <p:cNvPr id="2" name="Picture 1">
              <a:extLst>
                <a:ext uri="{FF2B5EF4-FFF2-40B4-BE49-F238E27FC236}">
                  <a16:creationId xmlns:a16="http://schemas.microsoft.com/office/drawing/2014/main" id="{7BAABA05-7246-43CB-89E2-864915ACCC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231811" y="241182"/>
              <a:ext cx="5217952" cy="6375636"/>
            </a:xfrm>
            <a:prstGeom prst="rect">
              <a:avLst/>
            </a:prstGeom>
          </p:spPr>
        </p:pic>
        <p:sp>
          <p:nvSpPr>
            <p:cNvPr id="4" name="Oval 3">
              <a:extLst>
                <a:ext uri="{FF2B5EF4-FFF2-40B4-BE49-F238E27FC236}">
                  <a16:creationId xmlns:a16="http://schemas.microsoft.com/office/drawing/2014/main" id="{2AA1CF37-BD18-403B-AC5F-06FAC026AEA7}"/>
                </a:ext>
              </a:extLst>
            </p:cNvPr>
            <p:cNvSpPr/>
            <p:nvPr/>
          </p:nvSpPr>
          <p:spPr>
            <a:xfrm>
              <a:off x="1053443" y="1350627"/>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1</a:t>
              </a:r>
            </a:p>
          </p:txBody>
        </p:sp>
        <p:sp>
          <p:nvSpPr>
            <p:cNvPr id="8" name="Oval 7">
              <a:extLst>
                <a:ext uri="{FF2B5EF4-FFF2-40B4-BE49-F238E27FC236}">
                  <a16:creationId xmlns:a16="http://schemas.microsoft.com/office/drawing/2014/main" id="{A9F10022-622D-4BFD-BF2C-085FBA3FAE50}"/>
                </a:ext>
              </a:extLst>
            </p:cNvPr>
            <p:cNvSpPr/>
            <p:nvPr/>
          </p:nvSpPr>
          <p:spPr>
            <a:xfrm>
              <a:off x="1818240" y="924187"/>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2</a:t>
              </a:r>
            </a:p>
          </p:txBody>
        </p:sp>
        <p:sp>
          <p:nvSpPr>
            <p:cNvPr id="10" name="Oval 9">
              <a:extLst>
                <a:ext uri="{FF2B5EF4-FFF2-40B4-BE49-F238E27FC236}">
                  <a16:creationId xmlns:a16="http://schemas.microsoft.com/office/drawing/2014/main" id="{F73D03BC-058D-4D18-AF33-ECAFBEDD4E75}"/>
                </a:ext>
              </a:extLst>
            </p:cNvPr>
            <p:cNvSpPr/>
            <p:nvPr/>
          </p:nvSpPr>
          <p:spPr>
            <a:xfrm>
              <a:off x="2334531" y="628721"/>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3</a:t>
              </a:r>
            </a:p>
          </p:txBody>
        </p:sp>
        <p:sp>
          <p:nvSpPr>
            <p:cNvPr id="15" name="Oval 14">
              <a:extLst>
                <a:ext uri="{FF2B5EF4-FFF2-40B4-BE49-F238E27FC236}">
                  <a16:creationId xmlns:a16="http://schemas.microsoft.com/office/drawing/2014/main" id="{F307F969-F5F2-4240-A166-C5132DFC7568}"/>
                </a:ext>
              </a:extLst>
            </p:cNvPr>
            <p:cNvSpPr/>
            <p:nvPr/>
          </p:nvSpPr>
          <p:spPr>
            <a:xfrm>
              <a:off x="1737125" y="2320995"/>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4</a:t>
              </a:r>
            </a:p>
          </p:txBody>
        </p:sp>
        <p:sp>
          <p:nvSpPr>
            <p:cNvPr id="16" name="Arrow: Right 15">
              <a:extLst>
                <a:ext uri="{FF2B5EF4-FFF2-40B4-BE49-F238E27FC236}">
                  <a16:creationId xmlns:a16="http://schemas.microsoft.com/office/drawing/2014/main" id="{22FF038E-C473-4C69-A05E-4049EC68E144}"/>
                </a:ext>
              </a:extLst>
            </p:cNvPr>
            <p:cNvSpPr/>
            <p:nvPr/>
          </p:nvSpPr>
          <p:spPr>
            <a:xfrm rot="9002005">
              <a:off x="1263295" y="2667402"/>
              <a:ext cx="492816" cy="85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4DDCDD41-04E1-4739-ACC3-B14215999397}"/>
                </a:ext>
              </a:extLst>
            </p:cNvPr>
            <p:cNvSpPr/>
            <p:nvPr/>
          </p:nvSpPr>
          <p:spPr>
            <a:xfrm rot="19794134">
              <a:off x="1955022" y="2148994"/>
              <a:ext cx="492816" cy="85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0DB327D-C264-4A61-B61D-25E5FF619493}"/>
                </a:ext>
              </a:extLst>
            </p:cNvPr>
            <p:cNvSpPr/>
            <p:nvPr/>
          </p:nvSpPr>
          <p:spPr>
            <a:xfrm>
              <a:off x="3180009" y="1719349"/>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5</a:t>
              </a:r>
            </a:p>
          </p:txBody>
        </p:sp>
        <p:sp>
          <p:nvSpPr>
            <p:cNvPr id="21" name="Oval 20">
              <a:extLst>
                <a:ext uri="{FF2B5EF4-FFF2-40B4-BE49-F238E27FC236}">
                  <a16:creationId xmlns:a16="http://schemas.microsoft.com/office/drawing/2014/main" id="{6036D627-7993-407C-8657-7E6BF1D9A200}"/>
                </a:ext>
              </a:extLst>
            </p:cNvPr>
            <p:cNvSpPr/>
            <p:nvPr/>
          </p:nvSpPr>
          <p:spPr>
            <a:xfrm>
              <a:off x="3892042" y="1874545"/>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6</a:t>
              </a:r>
            </a:p>
          </p:txBody>
        </p:sp>
        <p:sp>
          <p:nvSpPr>
            <p:cNvPr id="23" name="Oval 22">
              <a:extLst>
                <a:ext uri="{FF2B5EF4-FFF2-40B4-BE49-F238E27FC236}">
                  <a16:creationId xmlns:a16="http://schemas.microsoft.com/office/drawing/2014/main" id="{DC55EB67-A2FA-45C3-939D-519746E5D811}"/>
                </a:ext>
              </a:extLst>
            </p:cNvPr>
            <p:cNvSpPr/>
            <p:nvPr/>
          </p:nvSpPr>
          <p:spPr>
            <a:xfrm>
              <a:off x="4527029" y="924187"/>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7</a:t>
              </a:r>
            </a:p>
          </p:txBody>
        </p:sp>
        <p:sp>
          <p:nvSpPr>
            <p:cNvPr id="26" name="Oval 25">
              <a:extLst>
                <a:ext uri="{FF2B5EF4-FFF2-40B4-BE49-F238E27FC236}">
                  <a16:creationId xmlns:a16="http://schemas.microsoft.com/office/drawing/2014/main" id="{15C1C5E7-074D-42F9-8F31-B16DE7D5A2D3}"/>
                </a:ext>
              </a:extLst>
            </p:cNvPr>
            <p:cNvSpPr/>
            <p:nvPr/>
          </p:nvSpPr>
          <p:spPr>
            <a:xfrm>
              <a:off x="756258" y="3226276"/>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8</a:t>
              </a:r>
            </a:p>
          </p:txBody>
        </p:sp>
        <p:sp>
          <p:nvSpPr>
            <p:cNvPr id="28" name="Oval 27">
              <a:extLst>
                <a:ext uri="{FF2B5EF4-FFF2-40B4-BE49-F238E27FC236}">
                  <a16:creationId xmlns:a16="http://schemas.microsoft.com/office/drawing/2014/main" id="{03F99871-8350-4F82-B842-C3C276201246}"/>
                </a:ext>
              </a:extLst>
            </p:cNvPr>
            <p:cNvSpPr/>
            <p:nvPr/>
          </p:nvSpPr>
          <p:spPr>
            <a:xfrm>
              <a:off x="629829" y="4307824"/>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9</a:t>
              </a:r>
            </a:p>
          </p:txBody>
        </p:sp>
        <p:grpSp>
          <p:nvGrpSpPr>
            <p:cNvPr id="36" name="Group 35">
              <a:extLst>
                <a:ext uri="{FF2B5EF4-FFF2-40B4-BE49-F238E27FC236}">
                  <a16:creationId xmlns:a16="http://schemas.microsoft.com/office/drawing/2014/main" id="{8F4C5019-F2AF-4A90-A215-F3B544ED0C64}"/>
                </a:ext>
              </a:extLst>
            </p:cNvPr>
            <p:cNvGrpSpPr/>
            <p:nvPr/>
          </p:nvGrpSpPr>
          <p:grpSpPr>
            <a:xfrm>
              <a:off x="676262" y="5448241"/>
              <a:ext cx="457176" cy="338554"/>
              <a:chOff x="7656022" y="4729847"/>
              <a:chExt cx="457176" cy="338554"/>
            </a:xfrm>
          </p:grpSpPr>
          <p:sp>
            <p:nvSpPr>
              <p:cNvPr id="33" name="Oval 32">
                <a:extLst>
                  <a:ext uri="{FF2B5EF4-FFF2-40B4-BE49-F238E27FC236}">
                    <a16:creationId xmlns:a16="http://schemas.microsoft.com/office/drawing/2014/main" id="{A3DF5A72-8AE5-4589-BAFD-64E675A609D9}"/>
                  </a:ext>
                </a:extLst>
              </p:cNvPr>
              <p:cNvSpPr/>
              <p:nvPr/>
            </p:nvSpPr>
            <p:spPr>
              <a:xfrm>
                <a:off x="7737523" y="4736645"/>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6" name="TextBox 5">
                <a:extLst>
                  <a:ext uri="{FF2B5EF4-FFF2-40B4-BE49-F238E27FC236}">
                    <a16:creationId xmlns:a16="http://schemas.microsoft.com/office/drawing/2014/main" id="{C1147B9A-47C4-4DF3-8BDB-5CED974A6EFD}"/>
                  </a:ext>
                </a:extLst>
              </p:cNvPr>
              <p:cNvSpPr txBox="1"/>
              <p:nvPr/>
            </p:nvSpPr>
            <p:spPr>
              <a:xfrm>
                <a:off x="7656022" y="4729847"/>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10</a:t>
                </a:r>
              </a:p>
            </p:txBody>
          </p:sp>
        </p:grpSp>
        <p:grpSp>
          <p:nvGrpSpPr>
            <p:cNvPr id="41" name="Group 40">
              <a:extLst>
                <a:ext uri="{FF2B5EF4-FFF2-40B4-BE49-F238E27FC236}">
                  <a16:creationId xmlns:a16="http://schemas.microsoft.com/office/drawing/2014/main" id="{90430071-8A60-484E-8141-20583E03DCBF}"/>
                </a:ext>
              </a:extLst>
            </p:cNvPr>
            <p:cNvGrpSpPr/>
            <p:nvPr/>
          </p:nvGrpSpPr>
          <p:grpSpPr>
            <a:xfrm>
              <a:off x="1877355" y="4999153"/>
              <a:ext cx="457176" cy="338554"/>
              <a:chOff x="8421216" y="4899124"/>
              <a:chExt cx="457176" cy="338554"/>
            </a:xfrm>
          </p:grpSpPr>
          <p:sp>
            <p:nvSpPr>
              <p:cNvPr id="34" name="Oval 33">
                <a:extLst>
                  <a:ext uri="{FF2B5EF4-FFF2-40B4-BE49-F238E27FC236}">
                    <a16:creationId xmlns:a16="http://schemas.microsoft.com/office/drawing/2014/main" id="{AE9F95EC-0B10-4640-8887-1D4948C54D40}"/>
                  </a:ext>
                </a:extLst>
              </p:cNvPr>
              <p:cNvSpPr/>
              <p:nvPr/>
            </p:nvSpPr>
            <p:spPr>
              <a:xfrm>
                <a:off x="8502717" y="4905922"/>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35" name="TextBox 34">
                <a:extLst>
                  <a:ext uri="{FF2B5EF4-FFF2-40B4-BE49-F238E27FC236}">
                    <a16:creationId xmlns:a16="http://schemas.microsoft.com/office/drawing/2014/main" id="{0A18BB80-BF33-4A8D-9C73-9372E5382C26}"/>
                  </a:ext>
                </a:extLst>
              </p:cNvPr>
              <p:cNvSpPr txBox="1"/>
              <p:nvPr/>
            </p:nvSpPr>
            <p:spPr>
              <a:xfrm>
                <a:off x="8421216" y="4899124"/>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11</a:t>
                </a:r>
              </a:p>
            </p:txBody>
          </p:sp>
        </p:grpSp>
        <p:grpSp>
          <p:nvGrpSpPr>
            <p:cNvPr id="44" name="Group 43">
              <a:extLst>
                <a:ext uri="{FF2B5EF4-FFF2-40B4-BE49-F238E27FC236}">
                  <a16:creationId xmlns:a16="http://schemas.microsoft.com/office/drawing/2014/main" id="{A5E0D73D-7F55-4D6C-BCC9-E252D99D5631}"/>
                </a:ext>
              </a:extLst>
            </p:cNvPr>
            <p:cNvGrpSpPr/>
            <p:nvPr/>
          </p:nvGrpSpPr>
          <p:grpSpPr>
            <a:xfrm>
              <a:off x="1722445" y="3476716"/>
              <a:ext cx="457176" cy="338554"/>
              <a:chOff x="9040864" y="5051524"/>
              <a:chExt cx="457176" cy="338554"/>
            </a:xfrm>
          </p:grpSpPr>
          <p:sp>
            <p:nvSpPr>
              <p:cNvPr id="39" name="Oval 38">
                <a:extLst>
                  <a:ext uri="{FF2B5EF4-FFF2-40B4-BE49-F238E27FC236}">
                    <a16:creationId xmlns:a16="http://schemas.microsoft.com/office/drawing/2014/main" id="{A1F82EE1-6AD2-42FA-88D4-F01279493AAE}"/>
                  </a:ext>
                </a:extLst>
              </p:cNvPr>
              <p:cNvSpPr/>
              <p:nvPr/>
            </p:nvSpPr>
            <p:spPr>
              <a:xfrm>
                <a:off x="9122365" y="5058322"/>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40" name="TextBox 39">
                <a:extLst>
                  <a:ext uri="{FF2B5EF4-FFF2-40B4-BE49-F238E27FC236}">
                    <a16:creationId xmlns:a16="http://schemas.microsoft.com/office/drawing/2014/main" id="{61BF05B8-5946-44B7-933B-000D6A0787E5}"/>
                  </a:ext>
                </a:extLst>
              </p:cNvPr>
              <p:cNvSpPr txBox="1"/>
              <p:nvPr/>
            </p:nvSpPr>
            <p:spPr>
              <a:xfrm>
                <a:off x="9040864" y="5051524"/>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12</a:t>
                </a:r>
              </a:p>
            </p:txBody>
          </p:sp>
        </p:grpSp>
        <p:grpSp>
          <p:nvGrpSpPr>
            <p:cNvPr id="47" name="Group 46">
              <a:extLst>
                <a:ext uri="{FF2B5EF4-FFF2-40B4-BE49-F238E27FC236}">
                  <a16:creationId xmlns:a16="http://schemas.microsoft.com/office/drawing/2014/main" id="{8E1A1B28-983C-4C86-BAEF-BA38934281A3}"/>
                </a:ext>
              </a:extLst>
            </p:cNvPr>
            <p:cNvGrpSpPr/>
            <p:nvPr/>
          </p:nvGrpSpPr>
          <p:grpSpPr>
            <a:xfrm>
              <a:off x="2212559" y="2700897"/>
              <a:ext cx="457176" cy="338554"/>
              <a:chOff x="9633693" y="4837159"/>
              <a:chExt cx="457176" cy="338554"/>
            </a:xfrm>
          </p:grpSpPr>
          <p:sp>
            <p:nvSpPr>
              <p:cNvPr id="42" name="Oval 41">
                <a:extLst>
                  <a:ext uri="{FF2B5EF4-FFF2-40B4-BE49-F238E27FC236}">
                    <a16:creationId xmlns:a16="http://schemas.microsoft.com/office/drawing/2014/main" id="{07B9A2C6-A8E6-4968-91BD-F6FF30DDFB7B}"/>
                  </a:ext>
                </a:extLst>
              </p:cNvPr>
              <p:cNvSpPr/>
              <p:nvPr/>
            </p:nvSpPr>
            <p:spPr>
              <a:xfrm>
                <a:off x="9715194" y="4843957"/>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43" name="TextBox 42">
                <a:extLst>
                  <a:ext uri="{FF2B5EF4-FFF2-40B4-BE49-F238E27FC236}">
                    <a16:creationId xmlns:a16="http://schemas.microsoft.com/office/drawing/2014/main" id="{672C1AB8-F2AC-4785-AEE1-7D89B85463C8}"/>
                  </a:ext>
                </a:extLst>
              </p:cNvPr>
              <p:cNvSpPr txBox="1"/>
              <p:nvPr/>
            </p:nvSpPr>
            <p:spPr>
              <a:xfrm>
                <a:off x="9633693" y="4837159"/>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13</a:t>
                </a:r>
              </a:p>
            </p:txBody>
          </p:sp>
        </p:grpSp>
        <p:grpSp>
          <p:nvGrpSpPr>
            <p:cNvPr id="59" name="Group 58">
              <a:extLst>
                <a:ext uri="{FF2B5EF4-FFF2-40B4-BE49-F238E27FC236}">
                  <a16:creationId xmlns:a16="http://schemas.microsoft.com/office/drawing/2014/main" id="{F4857D09-E508-4C80-81C2-CD6499FA8861}"/>
                </a:ext>
              </a:extLst>
            </p:cNvPr>
            <p:cNvGrpSpPr/>
            <p:nvPr/>
          </p:nvGrpSpPr>
          <p:grpSpPr>
            <a:xfrm>
              <a:off x="3248606" y="3400839"/>
              <a:ext cx="457176" cy="338554"/>
              <a:chOff x="10604678" y="4743393"/>
              <a:chExt cx="457176" cy="338554"/>
            </a:xfrm>
          </p:grpSpPr>
          <p:sp>
            <p:nvSpPr>
              <p:cNvPr id="45" name="Oval 44">
                <a:extLst>
                  <a:ext uri="{FF2B5EF4-FFF2-40B4-BE49-F238E27FC236}">
                    <a16:creationId xmlns:a16="http://schemas.microsoft.com/office/drawing/2014/main" id="{BCB3D5F5-7C2E-47D2-BC5B-9B4FBF6E61D9}"/>
                  </a:ext>
                </a:extLst>
              </p:cNvPr>
              <p:cNvSpPr/>
              <p:nvPr/>
            </p:nvSpPr>
            <p:spPr>
              <a:xfrm>
                <a:off x="10686179" y="4750191"/>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46" name="TextBox 45">
                <a:extLst>
                  <a:ext uri="{FF2B5EF4-FFF2-40B4-BE49-F238E27FC236}">
                    <a16:creationId xmlns:a16="http://schemas.microsoft.com/office/drawing/2014/main" id="{7EE29365-DE97-40A8-B83B-ACADBA40E5C8}"/>
                  </a:ext>
                </a:extLst>
              </p:cNvPr>
              <p:cNvSpPr txBox="1"/>
              <p:nvPr/>
            </p:nvSpPr>
            <p:spPr>
              <a:xfrm>
                <a:off x="10604678" y="4743393"/>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14</a:t>
                </a:r>
              </a:p>
            </p:txBody>
          </p:sp>
        </p:grpSp>
        <p:grpSp>
          <p:nvGrpSpPr>
            <p:cNvPr id="63" name="Group 62">
              <a:extLst>
                <a:ext uri="{FF2B5EF4-FFF2-40B4-BE49-F238E27FC236}">
                  <a16:creationId xmlns:a16="http://schemas.microsoft.com/office/drawing/2014/main" id="{FB148CED-5008-4ED7-99DA-77514C2D5E48}"/>
                </a:ext>
              </a:extLst>
            </p:cNvPr>
            <p:cNvGrpSpPr/>
            <p:nvPr/>
          </p:nvGrpSpPr>
          <p:grpSpPr>
            <a:xfrm>
              <a:off x="4650607" y="5749994"/>
              <a:ext cx="457176" cy="338554"/>
              <a:chOff x="9862281" y="3722050"/>
              <a:chExt cx="457176" cy="338554"/>
            </a:xfrm>
          </p:grpSpPr>
          <p:sp>
            <p:nvSpPr>
              <p:cNvPr id="51" name="Oval 50">
                <a:extLst>
                  <a:ext uri="{FF2B5EF4-FFF2-40B4-BE49-F238E27FC236}">
                    <a16:creationId xmlns:a16="http://schemas.microsoft.com/office/drawing/2014/main" id="{E40AAA3A-1777-4150-834E-8369CDA4E1D6}"/>
                  </a:ext>
                </a:extLst>
              </p:cNvPr>
              <p:cNvSpPr/>
              <p:nvPr/>
            </p:nvSpPr>
            <p:spPr>
              <a:xfrm>
                <a:off x="9943782" y="3728848"/>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52" name="TextBox 51">
                <a:extLst>
                  <a:ext uri="{FF2B5EF4-FFF2-40B4-BE49-F238E27FC236}">
                    <a16:creationId xmlns:a16="http://schemas.microsoft.com/office/drawing/2014/main" id="{8656FE3D-1A79-4D54-9DDD-A7F780D57C60}"/>
                  </a:ext>
                </a:extLst>
              </p:cNvPr>
              <p:cNvSpPr txBox="1"/>
              <p:nvPr/>
            </p:nvSpPr>
            <p:spPr>
              <a:xfrm>
                <a:off x="9862281" y="3722050"/>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16</a:t>
                </a:r>
              </a:p>
            </p:txBody>
          </p:sp>
        </p:grpSp>
        <p:grpSp>
          <p:nvGrpSpPr>
            <p:cNvPr id="64" name="Group 63">
              <a:extLst>
                <a:ext uri="{FF2B5EF4-FFF2-40B4-BE49-F238E27FC236}">
                  <a16:creationId xmlns:a16="http://schemas.microsoft.com/office/drawing/2014/main" id="{015DB4C1-E9CF-4B96-8400-7FEA30B32272}"/>
                </a:ext>
              </a:extLst>
            </p:cNvPr>
            <p:cNvGrpSpPr/>
            <p:nvPr/>
          </p:nvGrpSpPr>
          <p:grpSpPr>
            <a:xfrm>
              <a:off x="4569106" y="4689119"/>
              <a:ext cx="457176" cy="338554"/>
              <a:chOff x="9217268" y="3969270"/>
              <a:chExt cx="457176" cy="338554"/>
            </a:xfrm>
          </p:grpSpPr>
          <p:sp>
            <p:nvSpPr>
              <p:cNvPr id="53" name="Oval 52">
                <a:extLst>
                  <a:ext uri="{FF2B5EF4-FFF2-40B4-BE49-F238E27FC236}">
                    <a16:creationId xmlns:a16="http://schemas.microsoft.com/office/drawing/2014/main" id="{66FDF33C-0E56-40F1-94B0-3364FDA2D7B3}"/>
                  </a:ext>
                </a:extLst>
              </p:cNvPr>
              <p:cNvSpPr/>
              <p:nvPr/>
            </p:nvSpPr>
            <p:spPr>
              <a:xfrm>
                <a:off x="9298769" y="3976068"/>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54" name="TextBox 53">
                <a:extLst>
                  <a:ext uri="{FF2B5EF4-FFF2-40B4-BE49-F238E27FC236}">
                    <a16:creationId xmlns:a16="http://schemas.microsoft.com/office/drawing/2014/main" id="{3F5ED33E-2B0D-4115-AEF8-7DDC2A9499DA}"/>
                  </a:ext>
                </a:extLst>
              </p:cNvPr>
              <p:cNvSpPr txBox="1"/>
              <p:nvPr/>
            </p:nvSpPr>
            <p:spPr>
              <a:xfrm>
                <a:off x="9217268" y="3969270"/>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15</a:t>
                </a:r>
              </a:p>
            </p:txBody>
          </p:sp>
        </p:grpSp>
      </p:grpSp>
      <p:grpSp>
        <p:nvGrpSpPr>
          <p:cNvPr id="67" name="Group 66">
            <a:extLst>
              <a:ext uri="{FF2B5EF4-FFF2-40B4-BE49-F238E27FC236}">
                <a16:creationId xmlns:a16="http://schemas.microsoft.com/office/drawing/2014/main" id="{E0FEDE7E-90E8-46C0-9389-208D20A490BF}"/>
              </a:ext>
            </a:extLst>
          </p:cNvPr>
          <p:cNvGrpSpPr/>
          <p:nvPr/>
        </p:nvGrpSpPr>
        <p:grpSpPr>
          <a:xfrm>
            <a:off x="5696896" y="4274984"/>
            <a:ext cx="501011" cy="355992"/>
            <a:chOff x="10622542" y="4750191"/>
            <a:chExt cx="457176" cy="340948"/>
          </a:xfrm>
        </p:grpSpPr>
        <p:sp>
          <p:nvSpPr>
            <p:cNvPr id="65" name="Oval 64">
              <a:extLst>
                <a:ext uri="{FF2B5EF4-FFF2-40B4-BE49-F238E27FC236}">
                  <a16:creationId xmlns:a16="http://schemas.microsoft.com/office/drawing/2014/main" id="{AA11A8CF-D870-452B-9E05-C6E98C1F8ADB}"/>
                </a:ext>
              </a:extLst>
            </p:cNvPr>
            <p:cNvSpPr/>
            <p:nvPr/>
          </p:nvSpPr>
          <p:spPr>
            <a:xfrm>
              <a:off x="10686179" y="4750191"/>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66" name="TextBox 65">
              <a:extLst>
                <a:ext uri="{FF2B5EF4-FFF2-40B4-BE49-F238E27FC236}">
                  <a16:creationId xmlns:a16="http://schemas.microsoft.com/office/drawing/2014/main" id="{E65CA055-EB2B-4165-BD7F-CD17325F33F8}"/>
                </a:ext>
              </a:extLst>
            </p:cNvPr>
            <p:cNvSpPr txBox="1"/>
            <p:nvPr/>
          </p:nvSpPr>
          <p:spPr>
            <a:xfrm>
              <a:off x="10622542" y="4752585"/>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10</a:t>
              </a:r>
            </a:p>
          </p:txBody>
        </p:sp>
      </p:grpSp>
      <p:grpSp>
        <p:nvGrpSpPr>
          <p:cNvPr id="68" name="Group 67">
            <a:extLst>
              <a:ext uri="{FF2B5EF4-FFF2-40B4-BE49-F238E27FC236}">
                <a16:creationId xmlns:a16="http://schemas.microsoft.com/office/drawing/2014/main" id="{26365012-659B-4634-8AD1-FD52854C19CD}"/>
              </a:ext>
            </a:extLst>
          </p:cNvPr>
          <p:cNvGrpSpPr/>
          <p:nvPr/>
        </p:nvGrpSpPr>
        <p:grpSpPr>
          <a:xfrm>
            <a:off x="5696896" y="4725646"/>
            <a:ext cx="457176" cy="338554"/>
            <a:chOff x="8421216" y="4899124"/>
            <a:chExt cx="457176" cy="338554"/>
          </a:xfrm>
        </p:grpSpPr>
        <p:sp>
          <p:nvSpPr>
            <p:cNvPr id="69" name="Oval 68">
              <a:extLst>
                <a:ext uri="{FF2B5EF4-FFF2-40B4-BE49-F238E27FC236}">
                  <a16:creationId xmlns:a16="http://schemas.microsoft.com/office/drawing/2014/main" id="{78C1D9B3-8804-42AA-BD59-3FB02BD8178B}"/>
                </a:ext>
              </a:extLst>
            </p:cNvPr>
            <p:cNvSpPr/>
            <p:nvPr/>
          </p:nvSpPr>
          <p:spPr>
            <a:xfrm>
              <a:off x="8502717" y="4905922"/>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70" name="TextBox 69">
              <a:extLst>
                <a:ext uri="{FF2B5EF4-FFF2-40B4-BE49-F238E27FC236}">
                  <a16:creationId xmlns:a16="http://schemas.microsoft.com/office/drawing/2014/main" id="{4DCA4971-F73D-46F0-9973-734269841379}"/>
                </a:ext>
              </a:extLst>
            </p:cNvPr>
            <p:cNvSpPr txBox="1"/>
            <p:nvPr/>
          </p:nvSpPr>
          <p:spPr>
            <a:xfrm>
              <a:off x="8421216" y="4899124"/>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11</a:t>
              </a:r>
            </a:p>
          </p:txBody>
        </p:sp>
      </p:grpSp>
      <p:grpSp>
        <p:nvGrpSpPr>
          <p:cNvPr id="71" name="Group 70">
            <a:extLst>
              <a:ext uri="{FF2B5EF4-FFF2-40B4-BE49-F238E27FC236}">
                <a16:creationId xmlns:a16="http://schemas.microsoft.com/office/drawing/2014/main" id="{A19DCD17-2E6D-4C66-9CE0-97402F3BB558}"/>
              </a:ext>
            </a:extLst>
          </p:cNvPr>
          <p:cNvGrpSpPr/>
          <p:nvPr/>
        </p:nvGrpSpPr>
        <p:grpSpPr>
          <a:xfrm>
            <a:off x="5699374" y="5147067"/>
            <a:ext cx="457176" cy="338554"/>
            <a:chOff x="9040864" y="5051524"/>
            <a:chExt cx="457176" cy="338554"/>
          </a:xfrm>
        </p:grpSpPr>
        <p:sp>
          <p:nvSpPr>
            <p:cNvPr id="72" name="Oval 71">
              <a:extLst>
                <a:ext uri="{FF2B5EF4-FFF2-40B4-BE49-F238E27FC236}">
                  <a16:creationId xmlns:a16="http://schemas.microsoft.com/office/drawing/2014/main" id="{5459D051-EFE6-4AD1-9676-09F6F9B2B83A}"/>
                </a:ext>
              </a:extLst>
            </p:cNvPr>
            <p:cNvSpPr/>
            <p:nvPr/>
          </p:nvSpPr>
          <p:spPr>
            <a:xfrm>
              <a:off x="9122365" y="5058322"/>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73" name="TextBox 72">
              <a:extLst>
                <a:ext uri="{FF2B5EF4-FFF2-40B4-BE49-F238E27FC236}">
                  <a16:creationId xmlns:a16="http://schemas.microsoft.com/office/drawing/2014/main" id="{F307A846-CCB7-4976-82FF-623F02DCBD44}"/>
                </a:ext>
              </a:extLst>
            </p:cNvPr>
            <p:cNvSpPr txBox="1"/>
            <p:nvPr/>
          </p:nvSpPr>
          <p:spPr>
            <a:xfrm>
              <a:off x="9040864" y="5051524"/>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12</a:t>
              </a:r>
            </a:p>
          </p:txBody>
        </p:sp>
      </p:grpSp>
      <p:grpSp>
        <p:nvGrpSpPr>
          <p:cNvPr id="74" name="Group 73">
            <a:extLst>
              <a:ext uri="{FF2B5EF4-FFF2-40B4-BE49-F238E27FC236}">
                <a16:creationId xmlns:a16="http://schemas.microsoft.com/office/drawing/2014/main" id="{972A8757-6CBF-40BD-B55A-226734FD4E6F}"/>
              </a:ext>
            </a:extLst>
          </p:cNvPr>
          <p:cNvGrpSpPr/>
          <p:nvPr/>
        </p:nvGrpSpPr>
        <p:grpSpPr>
          <a:xfrm>
            <a:off x="5696896" y="5580291"/>
            <a:ext cx="457176" cy="338554"/>
            <a:chOff x="9633693" y="4837159"/>
            <a:chExt cx="457176" cy="338554"/>
          </a:xfrm>
        </p:grpSpPr>
        <p:sp>
          <p:nvSpPr>
            <p:cNvPr id="75" name="Oval 74">
              <a:extLst>
                <a:ext uri="{FF2B5EF4-FFF2-40B4-BE49-F238E27FC236}">
                  <a16:creationId xmlns:a16="http://schemas.microsoft.com/office/drawing/2014/main" id="{6FCA5A37-EFEC-4879-B313-F1830319B8B6}"/>
                </a:ext>
              </a:extLst>
            </p:cNvPr>
            <p:cNvSpPr/>
            <p:nvPr/>
          </p:nvSpPr>
          <p:spPr>
            <a:xfrm>
              <a:off x="9715194" y="4843957"/>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76" name="TextBox 75">
              <a:extLst>
                <a:ext uri="{FF2B5EF4-FFF2-40B4-BE49-F238E27FC236}">
                  <a16:creationId xmlns:a16="http://schemas.microsoft.com/office/drawing/2014/main" id="{F33D3179-1573-4E7C-A4BC-4EA6739F38CA}"/>
                </a:ext>
              </a:extLst>
            </p:cNvPr>
            <p:cNvSpPr txBox="1"/>
            <p:nvPr/>
          </p:nvSpPr>
          <p:spPr>
            <a:xfrm>
              <a:off x="9633693" y="4837159"/>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13</a:t>
              </a:r>
            </a:p>
          </p:txBody>
        </p:sp>
      </p:grpSp>
      <p:grpSp>
        <p:nvGrpSpPr>
          <p:cNvPr id="77" name="Group 76">
            <a:extLst>
              <a:ext uri="{FF2B5EF4-FFF2-40B4-BE49-F238E27FC236}">
                <a16:creationId xmlns:a16="http://schemas.microsoft.com/office/drawing/2014/main" id="{F701E055-F431-411F-A420-51FFC7060883}"/>
              </a:ext>
            </a:extLst>
          </p:cNvPr>
          <p:cNvGrpSpPr/>
          <p:nvPr/>
        </p:nvGrpSpPr>
        <p:grpSpPr>
          <a:xfrm>
            <a:off x="5696896" y="5994269"/>
            <a:ext cx="457176" cy="338554"/>
            <a:chOff x="10604678" y="4743393"/>
            <a:chExt cx="457176" cy="338554"/>
          </a:xfrm>
        </p:grpSpPr>
        <p:sp>
          <p:nvSpPr>
            <p:cNvPr id="78" name="Oval 77">
              <a:extLst>
                <a:ext uri="{FF2B5EF4-FFF2-40B4-BE49-F238E27FC236}">
                  <a16:creationId xmlns:a16="http://schemas.microsoft.com/office/drawing/2014/main" id="{375F033A-7EBF-4AA1-ACBF-12679DB63AEF}"/>
                </a:ext>
              </a:extLst>
            </p:cNvPr>
            <p:cNvSpPr/>
            <p:nvPr/>
          </p:nvSpPr>
          <p:spPr>
            <a:xfrm>
              <a:off x="10686179" y="4750191"/>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79" name="TextBox 78">
              <a:extLst>
                <a:ext uri="{FF2B5EF4-FFF2-40B4-BE49-F238E27FC236}">
                  <a16:creationId xmlns:a16="http://schemas.microsoft.com/office/drawing/2014/main" id="{CA23D21B-5F01-45D6-8732-3BABCF199D30}"/>
                </a:ext>
              </a:extLst>
            </p:cNvPr>
            <p:cNvSpPr txBox="1"/>
            <p:nvPr/>
          </p:nvSpPr>
          <p:spPr>
            <a:xfrm>
              <a:off x="10604678" y="4743393"/>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14</a:t>
              </a:r>
            </a:p>
          </p:txBody>
        </p:sp>
      </p:grpSp>
      <p:grpSp>
        <p:nvGrpSpPr>
          <p:cNvPr id="80" name="Group 79">
            <a:extLst>
              <a:ext uri="{FF2B5EF4-FFF2-40B4-BE49-F238E27FC236}">
                <a16:creationId xmlns:a16="http://schemas.microsoft.com/office/drawing/2014/main" id="{EE26E8DD-3D1F-47F0-87CE-C68340A2496E}"/>
              </a:ext>
            </a:extLst>
          </p:cNvPr>
          <p:cNvGrpSpPr/>
          <p:nvPr/>
        </p:nvGrpSpPr>
        <p:grpSpPr>
          <a:xfrm>
            <a:off x="8403554" y="318328"/>
            <a:ext cx="457176" cy="338554"/>
            <a:chOff x="9217268" y="3969270"/>
            <a:chExt cx="457176" cy="338554"/>
          </a:xfrm>
        </p:grpSpPr>
        <p:sp>
          <p:nvSpPr>
            <p:cNvPr id="81" name="Oval 80">
              <a:extLst>
                <a:ext uri="{FF2B5EF4-FFF2-40B4-BE49-F238E27FC236}">
                  <a16:creationId xmlns:a16="http://schemas.microsoft.com/office/drawing/2014/main" id="{7D549828-6B04-440E-9D51-9E659459BBF9}"/>
                </a:ext>
              </a:extLst>
            </p:cNvPr>
            <p:cNvSpPr/>
            <p:nvPr/>
          </p:nvSpPr>
          <p:spPr>
            <a:xfrm>
              <a:off x="9298769" y="3976068"/>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82" name="TextBox 81">
              <a:extLst>
                <a:ext uri="{FF2B5EF4-FFF2-40B4-BE49-F238E27FC236}">
                  <a16:creationId xmlns:a16="http://schemas.microsoft.com/office/drawing/2014/main" id="{5F68E7FD-03E3-48A1-BDBA-BC9D6F5FB93B}"/>
                </a:ext>
              </a:extLst>
            </p:cNvPr>
            <p:cNvSpPr txBox="1"/>
            <p:nvPr/>
          </p:nvSpPr>
          <p:spPr>
            <a:xfrm>
              <a:off x="9217268" y="3969270"/>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15</a:t>
              </a:r>
            </a:p>
          </p:txBody>
        </p:sp>
      </p:grpSp>
      <p:grpSp>
        <p:nvGrpSpPr>
          <p:cNvPr id="83" name="Group 82">
            <a:extLst>
              <a:ext uri="{FF2B5EF4-FFF2-40B4-BE49-F238E27FC236}">
                <a16:creationId xmlns:a16="http://schemas.microsoft.com/office/drawing/2014/main" id="{49F49846-D23F-4303-8CB3-3D5681D61B26}"/>
              </a:ext>
            </a:extLst>
          </p:cNvPr>
          <p:cNvGrpSpPr/>
          <p:nvPr/>
        </p:nvGrpSpPr>
        <p:grpSpPr>
          <a:xfrm>
            <a:off x="8403554" y="735969"/>
            <a:ext cx="457176" cy="338554"/>
            <a:chOff x="9862281" y="3722050"/>
            <a:chExt cx="457176" cy="338554"/>
          </a:xfrm>
        </p:grpSpPr>
        <p:sp>
          <p:nvSpPr>
            <p:cNvPr id="84" name="Oval 83">
              <a:extLst>
                <a:ext uri="{FF2B5EF4-FFF2-40B4-BE49-F238E27FC236}">
                  <a16:creationId xmlns:a16="http://schemas.microsoft.com/office/drawing/2014/main" id="{B19D596E-C88C-4208-BE74-1BB74E965CBB}"/>
                </a:ext>
              </a:extLst>
            </p:cNvPr>
            <p:cNvSpPr/>
            <p:nvPr/>
          </p:nvSpPr>
          <p:spPr>
            <a:xfrm>
              <a:off x="9943782" y="3728848"/>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85" name="TextBox 84">
              <a:extLst>
                <a:ext uri="{FF2B5EF4-FFF2-40B4-BE49-F238E27FC236}">
                  <a16:creationId xmlns:a16="http://schemas.microsoft.com/office/drawing/2014/main" id="{C6D05FA9-5150-4A19-AC1A-D19237D50840}"/>
                </a:ext>
              </a:extLst>
            </p:cNvPr>
            <p:cNvSpPr txBox="1"/>
            <p:nvPr/>
          </p:nvSpPr>
          <p:spPr>
            <a:xfrm>
              <a:off x="9862281" y="3722050"/>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16</a:t>
              </a:r>
            </a:p>
          </p:txBody>
        </p:sp>
      </p:grpSp>
      <p:sp>
        <p:nvSpPr>
          <p:cNvPr id="3" name="TextBox 2">
            <a:extLst>
              <a:ext uri="{FF2B5EF4-FFF2-40B4-BE49-F238E27FC236}">
                <a16:creationId xmlns:a16="http://schemas.microsoft.com/office/drawing/2014/main" id="{99E610C2-8B43-4BC2-8D77-3B4310E084A6}"/>
              </a:ext>
            </a:extLst>
          </p:cNvPr>
          <p:cNvSpPr txBox="1"/>
          <p:nvPr/>
        </p:nvSpPr>
        <p:spPr>
          <a:xfrm>
            <a:off x="6092315" y="287550"/>
            <a:ext cx="2390863" cy="369332"/>
          </a:xfrm>
          <a:prstGeom prst="rect">
            <a:avLst/>
          </a:prstGeom>
          <a:noFill/>
        </p:spPr>
        <p:txBody>
          <a:bodyPr wrap="square" rtlCol="0">
            <a:spAutoFit/>
          </a:bodyPr>
          <a:lstStyle/>
          <a:p>
            <a:r>
              <a:rPr lang="en-US" dirty="0">
                <a:latin typeface="Arial Black" panose="020B0A04020102020204" pitchFamily="34" charset="0"/>
              </a:rPr>
              <a:t>DRILL FRAME</a:t>
            </a:r>
          </a:p>
        </p:txBody>
      </p:sp>
      <p:sp>
        <p:nvSpPr>
          <p:cNvPr id="87" name="TextBox 86">
            <a:extLst>
              <a:ext uri="{FF2B5EF4-FFF2-40B4-BE49-F238E27FC236}">
                <a16:creationId xmlns:a16="http://schemas.microsoft.com/office/drawing/2014/main" id="{8A4A1762-55B5-4A32-A598-238FDEEE0080}"/>
              </a:ext>
            </a:extLst>
          </p:cNvPr>
          <p:cNvSpPr txBox="1"/>
          <p:nvPr/>
        </p:nvSpPr>
        <p:spPr>
          <a:xfrm>
            <a:off x="6093713" y="741954"/>
            <a:ext cx="2390863" cy="369332"/>
          </a:xfrm>
          <a:prstGeom prst="rect">
            <a:avLst/>
          </a:prstGeom>
          <a:noFill/>
        </p:spPr>
        <p:txBody>
          <a:bodyPr wrap="square" rtlCol="0">
            <a:spAutoFit/>
          </a:bodyPr>
          <a:lstStyle/>
          <a:p>
            <a:r>
              <a:rPr lang="en-US" dirty="0">
                <a:latin typeface="Arial Black" panose="020B0A04020102020204" pitchFamily="34" charset="0"/>
              </a:rPr>
              <a:t>PLASTIC SPACER</a:t>
            </a:r>
          </a:p>
        </p:txBody>
      </p:sp>
      <p:sp>
        <p:nvSpPr>
          <p:cNvPr id="88" name="TextBox 87">
            <a:extLst>
              <a:ext uri="{FF2B5EF4-FFF2-40B4-BE49-F238E27FC236}">
                <a16:creationId xmlns:a16="http://schemas.microsoft.com/office/drawing/2014/main" id="{69F2BF34-3682-4991-8AE1-1996E54F4BEB}"/>
              </a:ext>
            </a:extLst>
          </p:cNvPr>
          <p:cNvSpPr txBox="1"/>
          <p:nvPr/>
        </p:nvSpPr>
        <p:spPr>
          <a:xfrm>
            <a:off x="6097741" y="1189383"/>
            <a:ext cx="4942171" cy="369332"/>
          </a:xfrm>
          <a:prstGeom prst="rect">
            <a:avLst/>
          </a:prstGeom>
          <a:noFill/>
        </p:spPr>
        <p:txBody>
          <a:bodyPr wrap="square" rtlCol="0">
            <a:spAutoFit/>
          </a:bodyPr>
          <a:lstStyle/>
          <a:p>
            <a:r>
              <a:rPr lang="en-US" dirty="0">
                <a:latin typeface="Arial Black" panose="020B0A04020102020204" pitchFamily="34" charset="0"/>
              </a:rPr>
              <a:t>LARGE GEAR AND PLASTIC COLLAR</a:t>
            </a:r>
          </a:p>
        </p:txBody>
      </p:sp>
      <p:sp>
        <p:nvSpPr>
          <p:cNvPr id="89" name="TextBox 88">
            <a:extLst>
              <a:ext uri="{FF2B5EF4-FFF2-40B4-BE49-F238E27FC236}">
                <a16:creationId xmlns:a16="http://schemas.microsoft.com/office/drawing/2014/main" id="{89D0B5D7-4C8B-4B5D-ACA6-04F80A8D5188}"/>
              </a:ext>
            </a:extLst>
          </p:cNvPr>
          <p:cNvSpPr txBox="1"/>
          <p:nvPr/>
        </p:nvSpPr>
        <p:spPr>
          <a:xfrm>
            <a:off x="6075582" y="1649605"/>
            <a:ext cx="2390863" cy="369332"/>
          </a:xfrm>
          <a:prstGeom prst="rect">
            <a:avLst/>
          </a:prstGeom>
          <a:noFill/>
        </p:spPr>
        <p:txBody>
          <a:bodyPr wrap="square" rtlCol="0">
            <a:spAutoFit/>
          </a:bodyPr>
          <a:lstStyle/>
          <a:p>
            <a:r>
              <a:rPr lang="en-US" dirty="0">
                <a:latin typeface="Arial Black" panose="020B0A04020102020204" pitchFamily="34" charset="0"/>
              </a:rPr>
              <a:t>2 - THUMBTACKS</a:t>
            </a:r>
          </a:p>
        </p:txBody>
      </p:sp>
      <p:sp>
        <p:nvSpPr>
          <p:cNvPr id="90" name="TextBox 89">
            <a:extLst>
              <a:ext uri="{FF2B5EF4-FFF2-40B4-BE49-F238E27FC236}">
                <a16:creationId xmlns:a16="http://schemas.microsoft.com/office/drawing/2014/main" id="{4B90AC72-6954-47D6-BBE2-EF3DDA1549EB}"/>
              </a:ext>
            </a:extLst>
          </p:cNvPr>
          <p:cNvSpPr txBox="1"/>
          <p:nvPr/>
        </p:nvSpPr>
        <p:spPr>
          <a:xfrm>
            <a:off x="6075582" y="2092278"/>
            <a:ext cx="2390863" cy="369332"/>
          </a:xfrm>
          <a:prstGeom prst="rect">
            <a:avLst/>
          </a:prstGeom>
          <a:noFill/>
        </p:spPr>
        <p:txBody>
          <a:bodyPr wrap="square" rtlCol="0">
            <a:spAutoFit/>
          </a:bodyPr>
          <a:lstStyle/>
          <a:p>
            <a:r>
              <a:rPr lang="en-US" dirty="0">
                <a:latin typeface="Arial Black" panose="020B0A04020102020204" pitchFamily="34" charset="0"/>
              </a:rPr>
              <a:t>LONG DOWEL </a:t>
            </a:r>
          </a:p>
        </p:txBody>
      </p:sp>
      <p:sp>
        <p:nvSpPr>
          <p:cNvPr id="91" name="TextBox 90">
            <a:extLst>
              <a:ext uri="{FF2B5EF4-FFF2-40B4-BE49-F238E27FC236}">
                <a16:creationId xmlns:a16="http://schemas.microsoft.com/office/drawing/2014/main" id="{438FE2D1-720A-40FC-A1AB-A16A37BEA142}"/>
              </a:ext>
            </a:extLst>
          </p:cNvPr>
          <p:cNvSpPr txBox="1"/>
          <p:nvPr/>
        </p:nvSpPr>
        <p:spPr>
          <a:xfrm>
            <a:off x="6075582" y="2539807"/>
            <a:ext cx="3429145" cy="369332"/>
          </a:xfrm>
          <a:prstGeom prst="rect">
            <a:avLst/>
          </a:prstGeom>
          <a:noFill/>
        </p:spPr>
        <p:txBody>
          <a:bodyPr wrap="square" rtlCol="0">
            <a:spAutoFit/>
          </a:bodyPr>
          <a:lstStyle/>
          <a:p>
            <a:r>
              <a:rPr lang="en-US" dirty="0">
                <a:latin typeface="Arial Black" panose="020B0A04020102020204" pitchFamily="34" charset="0"/>
              </a:rPr>
              <a:t>WOODEN HANDLE PIECE</a:t>
            </a:r>
          </a:p>
        </p:txBody>
      </p:sp>
      <p:sp>
        <p:nvSpPr>
          <p:cNvPr id="92" name="TextBox 91">
            <a:extLst>
              <a:ext uri="{FF2B5EF4-FFF2-40B4-BE49-F238E27FC236}">
                <a16:creationId xmlns:a16="http://schemas.microsoft.com/office/drawing/2014/main" id="{BD06FA1C-1A24-4804-AFF7-BDBA3861C524}"/>
              </a:ext>
            </a:extLst>
          </p:cNvPr>
          <p:cNvSpPr txBox="1"/>
          <p:nvPr/>
        </p:nvSpPr>
        <p:spPr>
          <a:xfrm>
            <a:off x="6092315" y="2991540"/>
            <a:ext cx="3805625" cy="369332"/>
          </a:xfrm>
          <a:prstGeom prst="rect">
            <a:avLst/>
          </a:prstGeom>
          <a:noFill/>
        </p:spPr>
        <p:txBody>
          <a:bodyPr wrap="square" rtlCol="0">
            <a:spAutoFit/>
          </a:bodyPr>
          <a:lstStyle/>
          <a:p>
            <a:r>
              <a:rPr lang="en-US" dirty="0">
                <a:latin typeface="Arial Black" panose="020B0A04020102020204" pitchFamily="34" charset="0"/>
              </a:rPr>
              <a:t>SHORT DOWEL - HANDLE</a:t>
            </a:r>
          </a:p>
        </p:txBody>
      </p:sp>
      <p:sp>
        <p:nvSpPr>
          <p:cNvPr id="93" name="TextBox 92">
            <a:extLst>
              <a:ext uri="{FF2B5EF4-FFF2-40B4-BE49-F238E27FC236}">
                <a16:creationId xmlns:a16="http://schemas.microsoft.com/office/drawing/2014/main" id="{B2B234BF-2920-4F95-A1A2-10A078BADC9E}"/>
              </a:ext>
            </a:extLst>
          </p:cNvPr>
          <p:cNvSpPr txBox="1"/>
          <p:nvPr/>
        </p:nvSpPr>
        <p:spPr>
          <a:xfrm>
            <a:off x="6092315" y="3409046"/>
            <a:ext cx="4066753" cy="369332"/>
          </a:xfrm>
          <a:prstGeom prst="rect">
            <a:avLst/>
          </a:prstGeom>
          <a:noFill/>
        </p:spPr>
        <p:txBody>
          <a:bodyPr wrap="square" rtlCol="0">
            <a:spAutoFit/>
          </a:bodyPr>
          <a:lstStyle/>
          <a:p>
            <a:r>
              <a:rPr lang="en-US" dirty="0">
                <a:latin typeface="Arial Black" panose="020B0A04020102020204" pitchFamily="34" charset="0"/>
              </a:rPr>
              <a:t>SMALL GEAR AND DOWEL</a:t>
            </a:r>
          </a:p>
        </p:txBody>
      </p:sp>
      <p:sp>
        <p:nvSpPr>
          <p:cNvPr id="94" name="TextBox 93">
            <a:extLst>
              <a:ext uri="{FF2B5EF4-FFF2-40B4-BE49-F238E27FC236}">
                <a16:creationId xmlns:a16="http://schemas.microsoft.com/office/drawing/2014/main" id="{82018EAB-9416-443A-9083-96807CA4DA4F}"/>
              </a:ext>
            </a:extLst>
          </p:cNvPr>
          <p:cNvSpPr txBox="1"/>
          <p:nvPr/>
        </p:nvSpPr>
        <p:spPr>
          <a:xfrm>
            <a:off x="6092315" y="3839797"/>
            <a:ext cx="3412412" cy="369332"/>
          </a:xfrm>
          <a:prstGeom prst="rect">
            <a:avLst/>
          </a:prstGeom>
          <a:noFill/>
        </p:spPr>
        <p:txBody>
          <a:bodyPr wrap="square" rtlCol="0">
            <a:spAutoFit/>
          </a:bodyPr>
          <a:lstStyle/>
          <a:p>
            <a:r>
              <a:rPr lang="en-US" dirty="0">
                <a:latin typeface="Arial Black" panose="020B0A04020102020204" pitchFamily="34" charset="0"/>
              </a:rPr>
              <a:t>LARGE DOWEL - CHUCK</a:t>
            </a:r>
          </a:p>
        </p:txBody>
      </p:sp>
      <p:sp>
        <p:nvSpPr>
          <p:cNvPr id="96" name="TextBox 95">
            <a:extLst>
              <a:ext uri="{FF2B5EF4-FFF2-40B4-BE49-F238E27FC236}">
                <a16:creationId xmlns:a16="http://schemas.microsoft.com/office/drawing/2014/main" id="{7F73E745-B3DD-4EC7-AC73-19F91AA307F7}"/>
              </a:ext>
            </a:extLst>
          </p:cNvPr>
          <p:cNvSpPr txBox="1"/>
          <p:nvPr/>
        </p:nvSpPr>
        <p:spPr>
          <a:xfrm>
            <a:off x="6092315" y="4249518"/>
            <a:ext cx="2390863" cy="369332"/>
          </a:xfrm>
          <a:prstGeom prst="rect">
            <a:avLst/>
          </a:prstGeom>
          <a:noFill/>
        </p:spPr>
        <p:txBody>
          <a:bodyPr wrap="square" rtlCol="0">
            <a:spAutoFit/>
          </a:bodyPr>
          <a:lstStyle/>
          <a:p>
            <a:r>
              <a:rPr lang="en-US" dirty="0">
                <a:latin typeface="Arial Black" panose="020B0A04020102020204" pitchFamily="34" charset="0"/>
              </a:rPr>
              <a:t>DRILL BIT</a:t>
            </a:r>
          </a:p>
        </p:txBody>
      </p:sp>
      <p:sp>
        <p:nvSpPr>
          <p:cNvPr id="97" name="TextBox 96">
            <a:extLst>
              <a:ext uri="{FF2B5EF4-FFF2-40B4-BE49-F238E27FC236}">
                <a16:creationId xmlns:a16="http://schemas.microsoft.com/office/drawing/2014/main" id="{5493A6A2-1EC1-462A-A561-CB0897C6C189}"/>
              </a:ext>
            </a:extLst>
          </p:cNvPr>
          <p:cNvSpPr txBox="1"/>
          <p:nvPr/>
        </p:nvSpPr>
        <p:spPr>
          <a:xfrm>
            <a:off x="6075582" y="4709109"/>
            <a:ext cx="2758070" cy="369332"/>
          </a:xfrm>
          <a:prstGeom prst="rect">
            <a:avLst/>
          </a:prstGeom>
          <a:noFill/>
        </p:spPr>
        <p:txBody>
          <a:bodyPr wrap="square" rtlCol="0">
            <a:spAutoFit/>
          </a:bodyPr>
          <a:lstStyle/>
          <a:p>
            <a:r>
              <a:rPr lang="en-US" dirty="0">
                <a:latin typeface="Arial Black" panose="020B0A04020102020204" pitchFamily="34" charset="0"/>
              </a:rPr>
              <a:t>STUBBY HAMMER</a:t>
            </a:r>
            <a:r>
              <a:rPr lang="en-US" dirty="0">
                <a:solidFill>
                  <a:srgbClr val="FF0000"/>
                </a:solidFill>
                <a:latin typeface="Arial Black" panose="020B0A04020102020204" pitchFamily="34" charset="0"/>
              </a:rPr>
              <a:t>*</a:t>
            </a:r>
            <a:endParaRPr lang="en-US" dirty="0">
              <a:latin typeface="Arial Black" panose="020B0A04020102020204" pitchFamily="34" charset="0"/>
            </a:endParaRPr>
          </a:p>
        </p:txBody>
      </p:sp>
      <p:sp>
        <p:nvSpPr>
          <p:cNvPr id="98" name="TextBox 97">
            <a:extLst>
              <a:ext uri="{FF2B5EF4-FFF2-40B4-BE49-F238E27FC236}">
                <a16:creationId xmlns:a16="http://schemas.microsoft.com/office/drawing/2014/main" id="{FA05F679-8CA4-4F75-8790-B41700990E3B}"/>
              </a:ext>
            </a:extLst>
          </p:cNvPr>
          <p:cNvSpPr txBox="1"/>
          <p:nvPr/>
        </p:nvSpPr>
        <p:spPr>
          <a:xfrm>
            <a:off x="6092315" y="5559845"/>
            <a:ext cx="3412412" cy="369332"/>
          </a:xfrm>
          <a:prstGeom prst="rect">
            <a:avLst/>
          </a:prstGeom>
          <a:noFill/>
        </p:spPr>
        <p:txBody>
          <a:bodyPr wrap="square" rtlCol="0">
            <a:spAutoFit/>
          </a:bodyPr>
          <a:lstStyle/>
          <a:p>
            <a:r>
              <a:rPr lang="en-US" dirty="0">
                <a:latin typeface="Arial Black" panose="020B0A04020102020204" pitchFamily="34" charset="0"/>
              </a:rPr>
              <a:t>SUPER GLUE (CA GLUE)</a:t>
            </a:r>
          </a:p>
        </p:txBody>
      </p:sp>
      <p:sp>
        <p:nvSpPr>
          <p:cNvPr id="99" name="TextBox 98">
            <a:extLst>
              <a:ext uri="{FF2B5EF4-FFF2-40B4-BE49-F238E27FC236}">
                <a16:creationId xmlns:a16="http://schemas.microsoft.com/office/drawing/2014/main" id="{0E2CFFFA-3831-46BE-B376-08832EB86800}"/>
              </a:ext>
            </a:extLst>
          </p:cNvPr>
          <p:cNvSpPr txBox="1"/>
          <p:nvPr/>
        </p:nvSpPr>
        <p:spPr>
          <a:xfrm>
            <a:off x="6075582" y="5138766"/>
            <a:ext cx="2758070" cy="369332"/>
          </a:xfrm>
          <a:prstGeom prst="rect">
            <a:avLst/>
          </a:prstGeom>
          <a:noFill/>
        </p:spPr>
        <p:txBody>
          <a:bodyPr wrap="square" rtlCol="0">
            <a:spAutoFit/>
          </a:bodyPr>
          <a:lstStyle/>
          <a:p>
            <a:r>
              <a:rPr lang="en-US" dirty="0">
                <a:latin typeface="Arial Black" panose="020B0A04020102020204" pitchFamily="34" charset="0"/>
              </a:rPr>
              <a:t>TOOTHPICK</a:t>
            </a:r>
          </a:p>
        </p:txBody>
      </p:sp>
      <p:sp>
        <p:nvSpPr>
          <p:cNvPr id="100" name="TextBox 99">
            <a:extLst>
              <a:ext uri="{FF2B5EF4-FFF2-40B4-BE49-F238E27FC236}">
                <a16:creationId xmlns:a16="http://schemas.microsoft.com/office/drawing/2014/main" id="{3D89A42D-E0F6-4F21-93F0-5A0BEEB83278}"/>
              </a:ext>
            </a:extLst>
          </p:cNvPr>
          <p:cNvSpPr txBox="1"/>
          <p:nvPr/>
        </p:nvSpPr>
        <p:spPr>
          <a:xfrm>
            <a:off x="6075581" y="5980349"/>
            <a:ext cx="2390863" cy="369332"/>
          </a:xfrm>
          <a:prstGeom prst="rect">
            <a:avLst/>
          </a:prstGeom>
          <a:noFill/>
        </p:spPr>
        <p:txBody>
          <a:bodyPr wrap="square" rtlCol="0">
            <a:spAutoFit/>
          </a:bodyPr>
          <a:lstStyle/>
          <a:p>
            <a:r>
              <a:rPr lang="en-US" dirty="0">
                <a:latin typeface="Arial Black" panose="020B0A04020102020204" pitchFamily="34" charset="0"/>
              </a:rPr>
              <a:t>WHITE GLUE</a:t>
            </a:r>
            <a:r>
              <a:rPr lang="en-US" dirty="0">
                <a:solidFill>
                  <a:srgbClr val="FF0000"/>
                </a:solidFill>
                <a:latin typeface="Arial Black" panose="020B0A04020102020204" pitchFamily="34" charset="0"/>
              </a:rPr>
              <a:t>*</a:t>
            </a:r>
            <a:endParaRPr lang="en-US" dirty="0">
              <a:latin typeface="Arial Black" panose="020B0A04020102020204" pitchFamily="34" charset="0"/>
            </a:endParaRPr>
          </a:p>
        </p:txBody>
      </p:sp>
      <p:sp>
        <p:nvSpPr>
          <p:cNvPr id="101" name="TextBox 100">
            <a:extLst>
              <a:ext uri="{FF2B5EF4-FFF2-40B4-BE49-F238E27FC236}">
                <a16:creationId xmlns:a16="http://schemas.microsoft.com/office/drawing/2014/main" id="{5ED5D7B6-ADD1-40EA-9F6B-D99496A9ADEB}"/>
              </a:ext>
            </a:extLst>
          </p:cNvPr>
          <p:cNvSpPr txBox="1"/>
          <p:nvPr/>
        </p:nvSpPr>
        <p:spPr>
          <a:xfrm>
            <a:off x="8860730" y="304228"/>
            <a:ext cx="2390863" cy="369332"/>
          </a:xfrm>
          <a:prstGeom prst="rect">
            <a:avLst/>
          </a:prstGeom>
          <a:noFill/>
        </p:spPr>
        <p:txBody>
          <a:bodyPr wrap="square" rtlCol="0">
            <a:spAutoFit/>
          </a:bodyPr>
          <a:lstStyle/>
          <a:p>
            <a:r>
              <a:rPr lang="en-US" dirty="0">
                <a:latin typeface="Arial Black" panose="020B0A04020102020204" pitchFamily="34" charset="0"/>
              </a:rPr>
              <a:t>SANDPAPER</a:t>
            </a:r>
          </a:p>
        </p:txBody>
      </p:sp>
      <p:sp>
        <p:nvSpPr>
          <p:cNvPr id="102" name="TextBox 101">
            <a:extLst>
              <a:ext uri="{FF2B5EF4-FFF2-40B4-BE49-F238E27FC236}">
                <a16:creationId xmlns:a16="http://schemas.microsoft.com/office/drawing/2014/main" id="{91FA57F1-6093-4C82-92F9-AD7FBB54AB32}"/>
              </a:ext>
            </a:extLst>
          </p:cNvPr>
          <p:cNvSpPr txBox="1"/>
          <p:nvPr/>
        </p:nvSpPr>
        <p:spPr>
          <a:xfrm>
            <a:off x="8862128" y="733465"/>
            <a:ext cx="3427743" cy="369332"/>
          </a:xfrm>
          <a:prstGeom prst="rect">
            <a:avLst/>
          </a:prstGeom>
          <a:noFill/>
        </p:spPr>
        <p:txBody>
          <a:bodyPr wrap="square" rtlCol="0">
            <a:spAutoFit/>
          </a:bodyPr>
          <a:lstStyle/>
          <a:p>
            <a:r>
              <a:rPr lang="en-US" dirty="0">
                <a:latin typeface="Arial Black" panose="020B0A04020102020204" pitchFamily="34" charset="0"/>
              </a:rPr>
              <a:t>SCRAP WOODEN BLOCK</a:t>
            </a:r>
            <a:r>
              <a:rPr lang="en-US" dirty="0">
                <a:solidFill>
                  <a:srgbClr val="FF0000"/>
                </a:solidFill>
                <a:latin typeface="Arial Black" panose="020B0A04020102020204" pitchFamily="34" charset="0"/>
              </a:rPr>
              <a:t>*</a:t>
            </a:r>
          </a:p>
        </p:txBody>
      </p:sp>
      <p:sp>
        <p:nvSpPr>
          <p:cNvPr id="5" name="Rectangle 4">
            <a:extLst>
              <a:ext uri="{FF2B5EF4-FFF2-40B4-BE49-F238E27FC236}">
                <a16:creationId xmlns:a16="http://schemas.microsoft.com/office/drawing/2014/main" id="{3DCBF109-DD41-4EDD-A88B-74629CD516E9}"/>
              </a:ext>
            </a:extLst>
          </p:cNvPr>
          <p:cNvSpPr/>
          <p:nvPr/>
        </p:nvSpPr>
        <p:spPr>
          <a:xfrm>
            <a:off x="8844934" y="6332823"/>
            <a:ext cx="3139962" cy="369332"/>
          </a:xfrm>
          <a:prstGeom prst="rect">
            <a:avLst/>
          </a:prstGeom>
        </p:spPr>
        <p:txBody>
          <a:bodyPr wrap="square">
            <a:spAutoFit/>
          </a:bodyPr>
          <a:lstStyle/>
          <a:p>
            <a:r>
              <a:rPr lang="en-US" dirty="0">
                <a:solidFill>
                  <a:srgbClr val="FF0000"/>
                </a:solidFill>
                <a:latin typeface="Arial Black" panose="020B0A04020102020204" pitchFamily="34" charset="0"/>
              </a:rPr>
              <a:t>*NOT PROVIDED IN KIT</a:t>
            </a:r>
            <a:endParaRPr lang="en-US" dirty="0"/>
          </a:p>
        </p:txBody>
      </p:sp>
    </p:spTree>
    <p:extLst>
      <p:ext uri="{BB962C8B-B14F-4D97-AF65-F5344CB8AC3E}">
        <p14:creationId xmlns:p14="http://schemas.microsoft.com/office/powerpoint/2010/main" val="1899527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80302-20B0-4AA7-AA4A-EA6D69398D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5998129" y="241182"/>
            <a:ext cx="5217952" cy="6375636"/>
          </a:xfrm>
          <a:prstGeom prst="rect">
            <a:avLst/>
          </a:prstGeom>
        </p:spPr>
      </p:pic>
      <p:sp>
        <p:nvSpPr>
          <p:cNvPr id="10" name="TextBox 9">
            <a:extLst>
              <a:ext uri="{FF2B5EF4-FFF2-40B4-BE49-F238E27FC236}">
                <a16:creationId xmlns:a16="http://schemas.microsoft.com/office/drawing/2014/main" id="{84717088-02F8-4077-A732-018A673B7C83}"/>
              </a:ext>
            </a:extLst>
          </p:cNvPr>
          <p:cNvSpPr txBox="1"/>
          <p:nvPr/>
        </p:nvSpPr>
        <p:spPr>
          <a:xfrm>
            <a:off x="876651" y="505122"/>
            <a:ext cx="4697835" cy="6186309"/>
          </a:xfrm>
          <a:prstGeom prst="rect">
            <a:avLst/>
          </a:prstGeom>
          <a:noFill/>
        </p:spPr>
        <p:txBody>
          <a:bodyPr wrap="square" rtlCol="0">
            <a:spAutoFit/>
          </a:bodyPr>
          <a:lstStyle/>
          <a:p>
            <a:r>
              <a:rPr lang="en-US" sz="2200" b="1" u="sng" dirty="0">
                <a:latin typeface="Arial Black" panose="020B0A04020102020204" pitchFamily="34" charset="0"/>
              </a:rPr>
              <a:t>Step 1</a:t>
            </a:r>
            <a:br>
              <a:rPr lang="en-US" sz="2200" b="1" dirty="0">
                <a:latin typeface="Arial Black" panose="020B0A04020102020204" pitchFamily="34" charset="0"/>
              </a:rPr>
            </a:br>
            <a:br>
              <a:rPr lang="en-US" sz="2200" b="1" dirty="0">
                <a:latin typeface="Arial Black" panose="020B0A04020102020204" pitchFamily="34" charset="0"/>
              </a:rPr>
            </a:br>
            <a:r>
              <a:rPr lang="en-US" sz="2200" b="1" dirty="0">
                <a:latin typeface="Arial Black" panose="020B0A04020102020204" pitchFamily="34" charset="0"/>
              </a:rPr>
              <a:t>Identify the tools and materials needed to assemble your manual hand drill.</a:t>
            </a:r>
          </a:p>
          <a:p>
            <a:endParaRPr lang="en-US" sz="2200" b="1" dirty="0">
              <a:latin typeface="Arial Black" panose="020B0A04020102020204" pitchFamily="34" charset="0"/>
            </a:endParaRPr>
          </a:p>
          <a:p>
            <a:r>
              <a:rPr lang="en-US" sz="2200" b="1" dirty="0">
                <a:latin typeface="Arial Black" panose="020B0A04020102020204" pitchFamily="34" charset="0"/>
              </a:rPr>
              <a:t>You will need to have white glue available to you and a scrap wooden block such as a piece of wood left over from your Space Frame Design Challenge.</a:t>
            </a:r>
          </a:p>
          <a:p>
            <a:endParaRPr lang="en-US" sz="2200" b="1" dirty="0">
              <a:latin typeface="Arial Black" panose="020B0A04020102020204" pitchFamily="34" charset="0"/>
            </a:endParaRPr>
          </a:p>
          <a:p>
            <a:r>
              <a:rPr lang="en-US" sz="2200" b="1" dirty="0">
                <a:latin typeface="Arial Black" panose="020B0A04020102020204" pitchFamily="34" charset="0"/>
              </a:rPr>
              <a:t>You will also need a small hammer.  If needed, you may borrow one from the STEM lab.</a:t>
            </a:r>
            <a:endParaRPr lang="en-US" sz="2200" dirty="0"/>
          </a:p>
        </p:txBody>
      </p:sp>
      <p:sp>
        <p:nvSpPr>
          <p:cNvPr id="8" name="Arrow: Left 7">
            <a:extLst>
              <a:ext uri="{FF2B5EF4-FFF2-40B4-BE49-F238E27FC236}">
                <a16:creationId xmlns:a16="http://schemas.microsoft.com/office/drawing/2014/main" id="{107A1586-10DE-4150-BFA8-286C6058D9CE}"/>
              </a:ext>
            </a:extLst>
          </p:cNvPr>
          <p:cNvSpPr/>
          <p:nvPr/>
        </p:nvSpPr>
        <p:spPr>
          <a:xfrm>
            <a:off x="10519793" y="5691931"/>
            <a:ext cx="612397" cy="377504"/>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0" dirty="0"/>
          </a:p>
        </p:txBody>
      </p:sp>
      <p:sp>
        <p:nvSpPr>
          <p:cNvPr id="14" name="Arrow: Left 13">
            <a:extLst>
              <a:ext uri="{FF2B5EF4-FFF2-40B4-BE49-F238E27FC236}">
                <a16:creationId xmlns:a16="http://schemas.microsoft.com/office/drawing/2014/main" id="{30CBBC0A-2CC8-4DD4-9391-6D9650600210}"/>
              </a:ext>
            </a:extLst>
          </p:cNvPr>
          <p:cNvSpPr/>
          <p:nvPr/>
        </p:nvSpPr>
        <p:spPr>
          <a:xfrm rot="10800000">
            <a:off x="301481" y="3568898"/>
            <a:ext cx="612397" cy="377504"/>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0" dirty="0"/>
          </a:p>
        </p:txBody>
      </p:sp>
      <p:sp>
        <p:nvSpPr>
          <p:cNvPr id="6" name="Arrow: Left 5">
            <a:extLst>
              <a:ext uri="{FF2B5EF4-FFF2-40B4-BE49-F238E27FC236}">
                <a16:creationId xmlns:a16="http://schemas.microsoft.com/office/drawing/2014/main" id="{ADCD7375-B52A-4AB8-AF5E-F36A089A05F0}"/>
              </a:ext>
            </a:extLst>
          </p:cNvPr>
          <p:cNvSpPr/>
          <p:nvPr/>
        </p:nvSpPr>
        <p:spPr>
          <a:xfrm rot="10800000">
            <a:off x="7525800" y="5189371"/>
            <a:ext cx="612397" cy="377504"/>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0" dirty="0"/>
          </a:p>
        </p:txBody>
      </p:sp>
      <p:sp>
        <p:nvSpPr>
          <p:cNvPr id="7" name="Arrow: Left 6">
            <a:extLst>
              <a:ext uri="{FF2B5EF4-FFF2-40B4-BE49-F238E27FC236}">
                <a16:creationId xmlns:a16="http://schemas.microsoft.com/office/drawing/2014/main" id="{598FFB19-A85B-42A4-8C0B-1CDE79F46C17}"/>
              </a:ext>
            </a:extLst>
          </p:cNvPr>
          <p:cNvSpPr/>
          <p:nvPr/>
        </p:nvSpPr>
        <p:spPr>
          <a:xfrm rot="10800000">
            <a:off x="264254" y="5536117"/>
            <a:ext cx="612397" cy="377504"/>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0" dirty="0"/>
          </a:p>
        </p:txBody>
      </p:sp>
    </p:spTree>
    <p:extLst>
      <p:ext uri="{BB962C8B-B14F-4D97-AF65-F5344CB8AC3E}">
        <p14:creationId xmlns:p14="http://schemas.microsoft.com/office/powerpoint/2010/main" val="627004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4717088-02F8-4077-A732-018A673B7C83}"/>
              </a:ext>
            </a:extLst>
          </p:cNvPr>
          <p:cNvSpPr txBox="1"/>
          <p:nvPr/>
        </p:nvSpPr>
        <p:spPr>
          <a:xfrm>
            <a:off x="780802" y="1033150"/>
            <a:ext cx="4457438" cy="3139321"/>
          </a:xfrm>
          <a:prstGeom prst="rect">
            <a:avLst/>
          </a:prstGeom>
          <a:noFill/>
        </p:spPr>
        <p:txBody>
          <a:bodyPr wrap="square" rtlCol="0">
            <a:spAutoFit/>
          </a:bodyPr>
          <a:lstStyle/>
          <a:p>
            <a:r>
              <a:rPr lang="en-US" sz="2200" b="1" u="sng" dirty="0">
                <a:latin typeface="Arial Black" panose="020B0A04020102020204" pitchFamily="34" charset="0"/>
              </a:rPr>
              <a:t>Step 2</a:t>
            </a:r>
            <a:br>
              <a:rPr lang="en-US" sz="2200" b="1" dirty="0">
                <a:latin typeface="Arial Black" panose="020B0A04020102020204" pitchFamily="34" charset="0"/>
              </a:rPr>
            </a:br>
            <a:br>
              <a:rPr lang="en-US" sz="2200" b="1" dirty="0">
                <a:latin typeface="Arial Black" panose="020B0A04020102020204" pitchFamily="34" charset="0"/>
              </a:rPr>
            </a:br>
            <a:r>
              <a:rPr lang="en-US" sz="2200" b="1" dirty="0">
                <a:latin typeface="Arial Black" panose="020B0A04020102020204" pitchFamily="34" charset="0"/>
              </a:rPr>
              <a:t>Sand each of the wood components.</a:t>
            </a:r>
          </a:p>
          <a:p>
            <a:endParaRPr lang="en-US" sz="2200" b="1" dirty="0">
              <a:latin typeface="Arial Black" panose="020B0A04020102020204" pitchFamily="34" charset="0"/>
            </a:endParaRPr>
          </a:p>
          <a:p>
            <a:r>
              <a:rPr lang="en-US" sz="2200" b="1" dirty="0">
                <a:latin typeface="Arial Black" panose="020B0A04020102020204" pitchFamily="34" charset="0"/>
              </a:rPr>
              <a:t>Pay particular attention to sanding down sharp edges at the bottom of the drill frame.</a:t>
            </a:r>
            <a:endParaRPr lang="en-US" sz="2200" dirty="0"/>
          </a:p>
        </p:txBody>
      </p:sp>
      <p:pic>
        <p:nvPicPr>
          <p:cNvPr id="3" name="Picture 2">
            <a:extLst>
              <a:ext uri="{FF2B5EF4-FFF2-40B4-BE49-F238E27FC236}">
                <a16:creationId xmlns:a16="http://schemas.microsoft.com/office/drawing/2014/main" id="{C54B9A77-1081-4D61-87C7-F7184105A5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5364919" y="254937"/>
            <a:ext cx="3061343" cy="3917534"/>
          </a:xfrm>
          <a:prstGeom prst="rect">
            <a:avLst/>
          </a:prstGeom>
        </p:spPr>
      </p:pic>
      <p:pic>
        <p:nvPicPr>
          <p:cNvPr id="6" name="Picture 5">
            <a:extLst>
              <a:ext uri="{FF2B5EF4-FFF2-40B4-BE49-F238E27FC236}">
                <a16:creationId xmlns:a16="http://schemas.microsoft.com/office/drawing/2014/main" id="{0355AAB2-2DB9-4D04-AA6A-FCC450DB5F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8679620" y="3167843"/>
            <a:ext cx="3061343" cy="3474226"/>
          </a:xfrm>
          <a:prstGeom prst="rect">
            <a:avLst/>
          </a:prstGeom>
        </p:spPr>
      </p:pic>
      <p:sp>
        <p:nvSpPr>
          <p:cNvPr id="17" name="Arrow: Left 16">
            <a:extLst>
              <a:ext uri="{FF2B5EF4-FFF2-40B4-BE49-F238E27FC236}">
                <a16:creationId xmlns:a16="http://schemas.microsoft.com/office/drawing/2014/main" id="{DF2748D3-C25B-47D6-BDBE-FD32A79A67A5}"/>
              </a:ext>
            </a:extLst>
          </p:cNvPr>
          <p:cNvSpPr/>
          <p:nvPr/>
        </p:nvSpPr>
        <p:spPr>
          <a:xfrm rot="10800000">
            <a:off x="5687735" y="2024951"/>
            <a:ext cx="612397" cy="377504"/>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0" dirty="0"/>
          </a:p>
        </p:txBody>
      </p:sp>
      <p:sp>
        <p:nvSpPr>
          <p:cNvPr id="19" name="Arrow: Left 18">
            <a:extLst>
              <a:ext uri="{FF2B5EF4-FFF2-40B4-BE49-F238E27FC236}">
                <a16:creationId xmlns:a16="http://schemas.microsoft.com/office/drawing/2014/main" id="{09CFCEFD-369E-4F0B-AFF3-C1CA0362BE41}"/>
              </a:ext>
            </a:extLst>
          </p:cNvPr>
          <p:cNvSpPr/>
          <p:nvPr/>
        </p:nvSpPr>
        <p:spPr>
          <a:xfrm rot="10800000">
            <a:off x="168405" y="2737091"/>
            <a:ext cx="612397" cy="377504"/>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0" dirty="0"/>
          </a:p>
        </p:txBody>
      </p:sp>
      <p:sp>
        <p:nvSpPr>
          <p:cNvPr id="7" name="Oval 6">
            <a:extLst>
              <a:ext uri="{FF2B5EF4-FFF2-40B4-BE49-F238E27FC236}">
                <a16:creationId xmlns:a16="http://schemas.microsoft.com/office/drawing/2014/main" id="{C3CCE67A-716E-43F7-B848-CD1882F11793}"/>
              </a:ext>
            </a:extLst>
          </p:cNvPr>
          <p:cNvSpPr/>
          <p:nvPr/>
        </p:nvSpPr>
        <p:spPr>
          <a:xfrm>
            <a:off x="5850637" y="877953"/>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1</a:t>
            </a:r>
          </a:p>
        </p:txBody>
      </p:sp>
      <p:sp>
        <p:nvSpPr>
          <p:cNvPr id="8" name="Oval 7">
            <a:extLst>
              <a:ext uri="{FF2B5EF4-FFF2-40B4-BE49-F238E27FC236}">
                <a16:creationId xmlns:a16="http://schemas.microsoft.com/office/drawing/2014/main" id="{214D1992-1FDD-4B48-9854-E4E27C5DFA4A}"/>
              </a:ext>
            </a:extLst>
          </p:cNvPr>
          <p:cNvSpPr/>
          <p:nvPr/>
        </p:nvSpPr>
        <p:spPr>
          <a:xfrm>
            <a:off x="8827239" y="3273803"/>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5</a:t>
            </a:r>
          </a:p>
        </p:txBody>
      </p:sp>
      <p:sp>
        <p:nvSpPr>
          <p:cNvPr id="9" name="Oval 8">
            <a:extLst>
              <a:ext uri="{FF2B5EF4-FFF2-40B4-BE49-F238E27FC236}">
                <a16:creationId xmlns:a16="http://schemas.microsoft.com/office/drawing/2014/main" id="{A3FB61EC-0249-4765-9856-DA3574C222E3}"/>
              </a:ext>
            </a:extLst>
          </p:cNvPr>
          <p:cNvSpPr/>
          <p:nvPr/>
        </p:nvSpPr>
        <p:spPr>
          <a:xfrm>
            <a:off x="8827239" y="3724465"/>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6</a:t>
            </a:r>
          </a:p>
        </p:txBody>
      </p:sp>
      <p:sp>
        <p:nvSpPr>
          <p:cNvPr id="11" name="Oval 10">
            <a:extLst>
              <a:ext uri="{FF2B5EF4-FFF2-40B4-BE49-F238E27FC236}">
                <a16:creationId xmlns:a16="http://schemas.microsoft.com/office/drawing/2014/main" id="{099540D6-2290-43EA-AA44-212A3B744ED6}"/>
              </a:ext>
            </a:extLst>
          </p:cNvPr>
          <p:cNvSpPr/>
          <p:nvPr/>
        </p:nvSpPr>
        <p:spPr>
          <a:xfrm>
            <a:off x="8827238" y="4177505"/>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7</a:t>
            </a:r>
          </a:p>
        </p:txBody>
      </p:sp>
      <p:grpSp>
        <p:nvGrpSpPr>
          <p:cNvPr id="12" name="Group 11">
            <a:extLst>
              <a:ext uri="{FF2B5EF4-FFF2-40B4-BE49-F238E27FC236}">
                <a16:creationId xmlns:a16="http://schemas.microsoft.com/office/drawing/2014/main" id="{197DA5BB-C147-404E-AF74-2D323FA535D6}"/>
              </a:ext>
            </a:extLst>
          </p:cNvPr>
          <p:cNvGrpSpPr/>
          <p:nvPr/>
        </p:nvGrpSpPr>
        <p:grpSpPr>
          <a:xfrm>
            <a:off x="10282688" y="4566402"/>
            <a:ext cx="457176" cy="338554"/>
            <a:chOff x="9217268" y="3969270"/>
            <a:chExt cx="457176" cy="338554"/>
          </a:xfrm>
        </p:grpSpPr>
        <p:sp>
          <p:nvSpPr>
            <p:cNvPr id="13" name="Oval 12">
              <a:extLst>
                <a:ext uri="{FF2B5EF4-FFF2-40B4-BE49-F238E27FC236}">
                  <a16:creationId xmlns:a16="http://schemas.microsoft.com/office/drawing/2014/main" id="{3DE6E670-01A8-4F9C-9FFA-AE98D8558B31}"/>
                </a:ext>
              </a:extLst>
            </p:cNvPr>
            <p:cNvSpPr/>
            <p:nvPr/>
          </p:nvSpPr>
          <p:spPr>
            <a:xfrm>
              <a:off x="9298769" y="3976068"/>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14" name="TextBox 13">
              <a:extLst>
                <a:ext uri="{FF2B5EF4-FFF2-40B4-BE49-F238E27FC236}">
                  <a16:creationId xmlns:a16="http://schemas.microsoft.com/office/drawing/2014/main" id="{F50B97D8-F570-4327-9732-9D280AFA6473}"/>
                </a:ext>
              </a:extLst>
            </p:cNvPr>
            <p:cNvSpPr txBox="1"/>
            <p:nvPr/>
          </p:nvSpPr>
          <p:spPr>
            <a:xfrm>
              <a:off x="9217268" y="3969270"/>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15</a:t>
              </a:r>
            </a:p>
          </p:txBody>
        </p:sp>
      </p:grpSp>
    </p:spTree>
    <p:extLst>
      <p:ext uri="{BB962C8B-B14F-4D97-AF65-F5344CB8AC3E}">
        <p14:creationId xmlns:p14="http://schemas.microsoft.com/office/powerpoint/2010/main" val="1313250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4717088-02F8-4077-A732-018A673B7C83}"/>
              </a:ext>
            </a:extLst>
          </p:cNvPr>
          <p:cNvSpPr txBox="1"/>
          <p:nvPr/>
        </p:nvSpPr>
        <p:spPr>
          <a:xfrm>
            <a:off x="847988" y="2028616"/>
            <a:ext cx="4457438" cy="2800767"/>
          </a:xfrm>
          <a:prstGeom prst="rect">
            <a:avLst/>
          </a:prstGeom>
          <a:noFill/>
        </p:spPr>
        <p:txBody>
          <a:bodyPr wrap="square" rtlCol="0">
            <a:spAutoFit/>
          </a:bodyPr>
          <a:lstStyle/>
          <a:p>
            <a:r>
              <a:rPr lang="en-US" sz="2200" b="1" u="sng" dirty="0">
                <a:latin typeface="Arial Black" panose="020B0A04020102020204" pitchFamily="34" charset="0"/>
              </a:rPr>
              <a:t>Step 3</a:t>
            </a:r>
            <a:br>
              <a:rPr lang="en-US" sz="2200" b="1" dirty="0">
                <a:latin typeface="Arial Black" panose="020B0A04020102020204" pitchFamily="34" charset="0"/>
              </a:rPr>
            </a:br>
            <a:br>
              <a:rPr lang="en-US" sz="2200" b="1" dirty="0">
                <a:latin typeface="Arial Black" panose="020B0A04020102020204" pitchFamily="34" charset="0"/>
              </a:rPr>
            </a:br>
            <a:r>
              <a:rPr lang="en-US" sz="2200" b="1" dirty="0">
                <a:latin typeface="Arial Black" panose="020B0A04020102020204" pitchFamily="34" charset="0"/>
              </a:rPr>
              <a:t>Use white glue to affix each of the dowel rods for the drill handle.</a:t>
            </a:r>
          </a:p>
          <a:p>
            <a:endParaRPr lang="en-US" sz="2200" b="1" dirty="0">
              <a:latin typeface="Arial Black" panose="020B0A04020102020204" pitchFamily="34" charset="0"/>
            </a:endParaRPr>
          </a:p>
          <a:p>
            <a:r>
              <a:rPr lang="en-US" sz="2200" b="1" dirty="0">
                <a:highlight>
                  <a:srgbClr val="FFFF00"/>
                </a:highlight>
                <a:latin typeface="Arial Black" panose="020B0A04020102020204" pitchFamily="34" charset="0"/>
              </a:rPr>
              <a:t>*It is important that you let </a:t>
            </a:r>
          </a:p>
          <a:p>
            <a:r>
              <a:rPr lang="en-US" sz="2200" b="1" dirty="0">
                <a:highlight>
                  <a:srgbClr val="FFFF00"/>
                </a:highlight>
                <a:latin typeface="Arial Black" panose="020B0A04020102020204" pitchFamily="34" charset="0"/>
              </a:rPr>
              <a:t> the glue dry overnight.</a:t>
            </a:r>
            <a:endParaRPr lang="en-US" sz="2200" dirty="0">
              <a:highlight>
                <a:srgbClr val="FFFF00"/>
              </a:highlight>
            </a:endParaRPr>
          </a:p>
        </p:txBody>
      </p:sp>
      <p:pic>
        <p:nvPicPr>
          <p:cNvPr id="4" name="Picture 3">
            <a:extLst>
              <a:ext uri="{FF2B5EF4-FFF2-40B4-BE49-F238E27FC236}">
                <a16:creationId xmlns:a16="http://schemas.microsoft.com/office/drawing/2014/main" id="{D46F61BD-EEF1-4063-85C2-FCAFE272D8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5514976" y="1276350"/>
            <a:ext cx="6012344" cy="4533900"/>
          </a:xfrm>
          <a:prstGeom prst="rect">
            <a:avLst/>
          </a:prstGeom>
        </p:spPr>
      </p:pic>
      <p:sp>
        <p:nvSpPr>
          <p:cNvPr id="5" name="Oval 4">
            <a:extLst>
              <a:ext uri="{FF2B5EF4-FFF2-40B4-BE49-F238E27FC236}">
                <a16:creationId xmlns:a16="http://schemas.microsoft.com/office/drawing/2014/main" id="{0A259B89-39BA-4D36-BAC9-9D9929F7A2AD}"/>
              </a:ext>
            </a:extLst>
          </p:cNvPr>
          <p:cNvSpPr/>
          <p:nvPr/>
        </p:nvSpPr>
        <p:spPr>
          <a:xfrm>
            <a:off x="5882703" y="2946633"/>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5</a:t>
            </a:r>
          </a:p>
        </p:txBody>
      </p:sp>
      <p:sp>
        <p:nvSpPr>
          <p:cNvPr id="6" name="Oval 5">
            <a:extLst>
              <a:ext uri="{FF2B5EF4-FFF2-40B4-BE49-F238E27FC236}">
                <a16:creationId xmlns:a16="http://schemas.microsoft.com/office/drawing/2014/main" id="{8A2E816A-462E-4044-B2F3-16D5685F5071}"/>
              </a:ext>
            </a:extLst>
          </p:cNvPr>
          <p:cNvSpPr/>
          <p:nvPr/>
        </p:nvSpPr>
        <p:spPr>
          <a:xfrm>
            <a:off x="5882703" y="3397295"/>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6</a:t>
            </a:r>
          </a:p>
        </p:txBody>
      </p:sp>
      <p:sp>
        <p:nvSpPr>
          <p:cNvPr id="7" name="Oval 6">
            <a:extLst>
              <a:ext uri="{FF2B5EF4-FFF2-40B4-BE49-F238E27FC236}">
                <a16:creationId xmlns:a16="http://schemas.microsoft.com/office/drawing/2014/main" id="{3A41D1F4-782F-4F4C-B7C6-5B127493E966}"/>
              </a:ext>
            </a:extLst>
          </p:cNvPr>
          <p:cNvSpPr/>
          <p:nvPr/>
        </p:nvSpPr>
        <p:spPr>
          <a:xfrm>
            <a:off x="5882702" y="3850335"/>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7</a:t>
            </a:r>
          </a:p>
        </p:txBody>
      </p:sp>
      <p:grpSp>
        <p:nvGrpSpPr>
          <p:cNvPr id="8" name="Group 7">
            <a:extLst>
              <a:ext uri="{FF2B5EF4-FFF2-40B4-BE49-F238E27FC236}">
                <a16:creationId xmlns:a16="http://schemas.microsoft.com/office/drawing/2014/main" id="{81C0F04F-5D71-45B2-9705-BD2847FF1D87}"/>
              </a:ext>
            </a:extLst>
          </p:cNvPr>
          <p:cNvGrpSpPr/>
          <p:nvPr/>
        </p:nvGrpSpPr>
        <p:grpSpPr>
          <a:xfrm>
            <a:off x="10327619" y="4752699"/>
            <a:ext cx="457176" cy="338554"/>
            <a:chOff x="10604678" y="4743393"/>
            <a:chExt cx="457176" cy="338554"/>
          </a:xfrm>
        </p:grpSpPr>
        <p:sp>
          <p:nvSpPr>
            <p:cNvPr id="9" name="Oval 8">
              <a:extLst>
                <a:ext uri="{FF2B5EF4-FFF2-40B4-BE49-F238E27FC236}">
                  <a16:creationId xmlns:a16="http://schemas.microsoft.com/office/drawing/2014/main" id="{4C91A740-C6D4-481F-A5F1-2671CD9B8C37}"/>
                </a:ext>
              </a:extLst>
            </p:cNvPr>
            <p:cNvSpPr/>
            <p:nvPr/>
          </p:nvSpPr>
          <p:spPr>
            <a:xfrm>
              <a:off x="10686179" y="4750191"/>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11" name="TextBox 10">
              <a:extLst>
                <a:ext uri="{FF2B5EF4-FFF2-40B4-BE49-F238E27FC236}">
                  <a16:creationId xmlns:a16="http://schemas.microsoft.com/office/drawing/2014/main" id="{57317BDE-7DED-4DD1-85E6-01C9FE01D637}"/>
                </a:ext>
              </a:extLst>
            </p:cNvPr>
            <p:cNvSpPr txBox="1"/>
            <p:nvPr/>
          </p:nvSpPr>
          <p:spPr>
            <a:xfrm>
              <a:off x="10604678" y="4743393"/>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14</a:t>
              </a:r>
            </a:p>
          </p:txBody>
        </p:sp>
      </p:grpSp>
    </p:spTree>
    <p:extLst>
      <p:ext uri="{BB962C8B-B14F-4D97-AF65-F5344CB8AC3E}">
        <p14:creationId xmlns:p14="http://schemas.microsoft.com/office/powerpoint/2010/main" val="1137294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4717088-02F8-4077-A732-018A673B7C83}"/>
              </a:ext>
            </a:extLst>
          </p:cNvPr>
          <p:cNvSpPr txBox="1"/>
          <p:nvPr/>
        </p:nvSpPr>
        <p:spPr>
          <a:xfrm>
            <a:off x="714638" y="908544"/>
            <a:ext cx="4457438" cy="5170646"/>
          </a:xfrm>
          <a:prstGeom prst="rect">
            <a:avLst/>
          </a:prstGeom>
          <a:noFill/>
        </p:spPr>
        <p:txBody>
          <a:bodyPr wrap="square" rtlCol="0">
            <a:spAutoFit/>
          </a:bodyPr>
          <a:lstStyle/>
          <a:p>
            <a:r>
              <a:rPr lang="en-US" sz="2200" b="1" u="sng" dirty="0">
                <a:latin typeface="Arial Black" panose="020B0A04020102020204" pitchFamily="34" charset="0"/>
              </a:rPr>
              <a:t>Step 4</a:t>
            </a:r>
            <a:br>
              <a:rPr lang="en-US" sz="2200" b="1" dirty="0">
                <a:latin typeface="Arial Black" panose="020B0A04020102020204" pitchFamily="34" charset="0"/>
              </a:rPr>
            </a:br>
            <a:br>
              <a:rPr lang="en-US" sz="2200" b="1" dirty="0">
                <a:latin typeface="Arial Black" panose="020B0A04020102020204" pitchFamily="34" charset="0"/>
              </a:rPr>
            </a:br>
            <a:r>
              <a:rPr lang="en-US" sz="2200" b="1" dirty="0">
                <a:latin typeface="Arial Black" panose="020B0A04020102020204" pitchFamily="34" charset="0"/>
              </a:rPr>
              <a:t>Use the provided super glue and toothpick to completely coat the end of the dowel rod where it is connected to the smaller gear.</a:t>
            </a:r>
          </a:p>
          <a:p>
            <a:endParaRPr lang="en-US" sz="2200" b="1" dirty="0">
              <a:latin typeface="Arial Black" panose="020B0A04020102020204" pitchFamily="34" charset="0"/>
            </a:endParaRPr>
          </a:p>
          <a:p>
            <a:r>
              <a:rPr lang="en-US" sz="2200" b="1" dirty="0">
                <a:latin typeface="Arial Black" panose="020B0A04020102020204" pitchFamily="34" charset="0"/>
              </a:rPr>
              <a:t>Carefully place a thumbtack into the center of the dowel rod and give it a few taps to ensure that it makes contact with the super glue.</a:t>
            </a:r>
            <a:endParaRPr lang="en-US" sz="2200" dirty="0"/>
          </a:p>
        </p:txBody>
      </p:sp>
      <p:pic>
        <p:nvPicPr>
          <p:cNvPr id="3" name="Picture 2">
            <a:extLst>
              <a:ext uri="{FF2B5EF4-FFF2-40B4-BE49-F238E27FC236}">
                <a16:creationId xmlns:a16="http://schemas.microsoft.com/office/drawing/2014/main" id="{D445D0B7-22BE-47F0-B0CC-127E3AC940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5767388" y="928687"/>
            <a:ext cx="4772025" cy="5143500"/>
          </a:xfrm>
          <a:prstGeom prst="rect">
            <a:avLst/>
          </a:prstGeom>
        </p:spPr>
      </p:pic>
      <p:grpSp>
        <p:nvGrpSpPr>
          <p:cNvPr id="4" name="Group 3">
            <a:extLst>
              <a:ext uri="{FF2B5EF4-FFF2-40B4-BE49-F238E27FC236}">
                <a16:creationId xmlns:a16="http://schemas.microsoft.com/office/drawing/2014/main" id="{794D407C-2CAD-4734-AF72-002531F87D25}"/>
              </a:ext>
            </a:extLst>
          </p:cNvPr>
          <p:cNvGrpSpPr/>
          <p:nvPr/>
        </p:nvGrpSpPr>
        <p:grpSpPr>
          <a:xfrm>
            <a:off x="5574827" y="1168714"/>
            <a:ext cx="457176" cy="338554"/>
            <a:chOff x="8421216" y="4899124"/>
            <a:chExt cx="457176" cy="338554"/>
          </a:xfrm>
        </p:grpSpPr>
        <p:sp>
          <p:nvSpPr>
            <p:cNvPr id="5" name="Oval 4">
              <a:extLst>
                <a:ext uri="{FF2B5EF4-FFF2-40B4-BE49-F238E27FC236}">
                  <a16:creationId xmlns:a16="http://schemas.microsoft.com/office/drawing/2014/main" id="{809D9C0D-BF94-4D47-8187-15A120C08A5F}"/>
                </a:ext>
              </a:extLst>
            </p:cNvPr>
            <p:cNvSpPr/>
            <p:nvPr/>
          </p:nvSpPr>
          <p:spPr>
            <a:xfrm>
              <a:off x="8502717" y="4905922"/>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6" name="TextBox 5">
              <a:extLst>
                <a:ext uri="{FF2B5EF4-FFF2-40B4-BE49-F238E27FC236}">
                  <a16:creationId xmlns:a16="http://schemas.microsoft.com/office/drawing/2014/main" id="{61C81D5E-4852-449E-B1C1-5EEA805DB632}"/>
                </a:ext>
              </a:extLst>
            </p:cNvPr>
            <p:cNvSpPr txBox="1"/>
            <p:nvPr/>
          </p:nvSpPr>
          <p:spPr>
            <a:xfrm>
              <a:off x="8421216" y="4899124"/>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11</a:t>
              </a:r>
            </a:p>
          </p:txBody>
        </p:sp>
      </p:grpSp>
      <p:grpSp>
        <p:nvGrpSpPr>
          <p:cNvPr id="7" name="Group 6">
            <a:extLst>
              <a:ext uri="{FF2B5EF4-FFF2-40B4-BE49-F238E27FC236}">
                <a16:creationId xmlns:a16="http://schemas.microsoft.com/office/drawing/2014/main" id="{302E4121-6703-4F93-888D-78F7244DAA7D}"/>
              </a:ext>
            </a:extLst>
          </p:cNvPr>
          <p:cNvGrpSpPr/>
          <p:nvPr/>
        </p:nvGrpSpPr>
        <p:grpSpPr>
          <a:xfrm>
            <a:off x="5577305" y="1590135"/>
            <a:ext cx="457176" cy="338554"/>
            <a:chOff x="9040864" y="5051524"/>
            <a:chExt cx="457176" cy="338554"/>
          </a:xfrm>
        </p:grpSpPr>
        <p:sp>
          <p:nvSpPr>
            <p:cNvPr id="8" name="Oval 7">
              <a:extLst>
                <a:ext uri="{FF2B5EF4-FFF2-40B4-BE49-F238E27FC236}">
                  <a16:creationId xmlns:a16="http://schemas.microsoft.com/office/drawing/2014/main" id="{001E5B16-3E01-48EA-BA43-64ACE19447FB}"/>
                </a:ext>
              </a:extLst>
            </p:cNvPr>
            <p:cNvSpPr/>
            <p:nvPr/>
          </p:nvSpPr>
          <p:spPr>
            <a:xfrm>
              <a:off x="9122365" y="5058322"/>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9" name="TextBox 8">
              <a:extLst>
                <a:ext uri="{FF2B5EF4-FFF2-40B4-BE49-F238E27FC236}">
                  <a16:creationId xmlns:a16="http://schemas.microsoft.com/office/drawing/2014/main" id="{C24A2862-681E-42F3-861C-18AED6905ADF}"/>
                </a:ext>
              </a:extLst>
            </p:cNvPr>
            <p:cNvSpPr txBox="1"/>
            <p:nvPr/>
          </p:nvSpPr>
          <p:spPr>
            <a:xfrm>
              <a:off x="9040864" y="5051524"/>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12</a:t>
              </a:r>
            </a:p>
          </p:txBody>
        </p:sp>
      </p:grpSp>
      <p:grpSp>
        <p:nvGrpSpPr>
          <p:cNvPr id="11" name="Group 10">
            <a:extLst>
              <a:ext uri="{FF2B5EF4-FFF2-40B4-BE49-F238E27FC236}">
                <a16:creationId xmlns:a16="http://schemas.microsoft.com/office/drawing/2014/main" id="{9A86BD17-25FE-4133-B354-090109672F5D}"/>
              </a:ext>
            </a:extLst>
          </p:cNvPr>
          <p:cNvGrpSpPr/>
          <p:nvPr/>
        </p:nvGrpSpPr>
        <p:grpSpPr>
          <a:xfrm>
            <a:off x="8507208" y="2568643"/>
            <a:ext cx="457176" cy="338554"/>
            <a:chOff x="9633693" y="4837159"/>
            <a:chExt cx="457176" cy="338554"/>
          </a:xfrm>
        </p:grpSpPr>
        <p:sp>
          <p:nvSpPr>
            <p:cNvPr id="12" name="Oval 11">
              <a:extLst>
                <a:ext uri="{FF2B5EF4-FFF2-40B4-BE49-F238E27FC236}">
                  <a16:creationId xmlns:a16="http://schemas.microsoft.com/office/drawing/2014/main" id="{06F764C5-EC55-424D-8E79-5D8DA5CF8A0A}"/>
                </a:ext>
              </a:extLst>
            </p:cNvPr>
            <p:cNvSpPr/>
            <p:nvPr/>
          </p:nvSpPr>
          <p:spPr>
            <a:xfrm>
              <a:off x="9715194" y="4843957"/>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13" name="TextBox 12">
              <a:extLst>
                <a:ext uri="{FF2B5EF4-FFF2-40B4-BE49-F238E27FC236}">
                  <a16:creationId xmlns:a16="http://schemas.microsoft.com/office/drawing/2014/main" id="{B39289A9-2EAD-4779-9716-F80EEA01A3BD}"/>
                </a:ext>
              </a:extLst>
            </p:cNvPr>
            <p:cNvSpPr txBox="1"/>
            <p:nvPr/>
          </p:nvSpPr>
          <p:spPr>
            <a:xfrm>
              <a:off x="9633693" y="4837159"/>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13</a:t>
              </a:r>
            </a:p>
          </p:txBody>
        </p:sp>
      </p:grpSp>
      <p:sp>
        <p:nvSpPr>
          <p:cNvPr id="14" name="Oval 13">
            <a:extLst>
              <a:ext uri="{FF2B5EF4-FFF2-40B4-BE49-F238E27FC236}">
                <a16:creationId xmlns:a16="http://schemas.microsoft.com/office/drawing/2014/main" id="{6EE25796-1645-4BE0-B94C-15D7EA35A985}"/>
              </a:ext>
            </a:extLst>
          </p:cNvPr>
          <p:cNvSpPr/>
          <p:nvPr/>
        </p:nvSpPr>
        <p:spPr>
          <a:xfrm>
            <a:off x="5664590" y="2032217"/>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4</a:t>
            </a:r>
          </a:p>
        </p:txBody>
      </p:sp>
      <p:sp>
        <p:nvSpPr>
          <p:cNvPr id="15" name="Oval 14">
            <a:extLst>
              <a:ext uri="{FF2B5EF4-FFF2-40B4-BE49-F238E27FC236}">
                <a16:creationId xmlns:a16="http://schemas.microsoft.com/office/drawing/2014/main" id="{827AADB6-0248-425C-87E7-A577E5414F35}"/>
              </a:ext>
            </a:extLst>
          </p:cNvPr>
          <p:cNvSpPr/>
          <p:nvPr/>
        </p:nvSpPr>
        <p:spPr>
          <a:xfrm>
            <a:off x="5664589" y="2446138"/>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8</a:t>
            </a:r>
          </a:p>
        </p:txBody>
      </p:sp>
      <p:sp>
        <p:nvSpPr>
          <p:cNvPr id="16" name="Arrow: Left 15">
            <a:extLst>
              <a:ext uri="{FF2B5EF4-FFF2-40B4-BE49-F238E27FC236}">
                <a16:creationId xmlns:a16="http://schemas.microsoft.com/office/drawing/2014/main" id="{5437C1CE-94A2-420C-97A9-B9A30F32ABB2}"/>
              </a:ext>
            </a:extLst>
          </p:cNvPr>
          <p:cNvSpPr/>
          <p:nvPr/>
        </p:nvSpPr>
        <p:spPr>
          <a:xfrm>
            <a:off x="7731065" y="2359409"/>
            <a:ext cx="612397" cy="13612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0" dirty="0"/>
          </a:p>
        </p:txBody>
      </p:sp>
      <p:sp>
        <p:nvSpPr>
          <p:cNvPr id="17" name="Arrow: Left 16">
            <a:extLst>
              <a:ext uri="{FF2B5EF4-FFF2-40B4-BE49-F238E27FC236}">
                <a16:creationId xmlns:a16="http://schemas.microsoft.com/office/drawing/2014/main" id="{7597B60F-9784-495D-8897-F30AC6C8A5EF}"/>
              </a:ext>
            </a:extLst>
          </p:cNvPr>
          <p:cNvSpPr/>
          <p:nvPr/>
        </p:nvSpPr>
        <p:spPr>
          <a:xfrm>
            <a:off x="4685719" y="2743104"/>
            <a:ext cx="612397" cy="13612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0" dirty="0"/>
          </a:p>
        </p:txBody>
      </p:sp>
    </p:spTree>
    <p:extLst>
      <p:ext uri="{BB962C8B-B14F-4D97-AF65-F5344CB8AC3E}">
        <p14:creationId xmlns:p14="http://schemas.microsoft.com/office/powerpoint/2010/main" val="2104208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4717088-02F8-4077-A732-018A673B7C83}"/>
              </a:ext>
            </a:extLst>
          </p:cNvPr>
          <p:cNvSpPr txBox="1"/>
          <p:nvPr/>
        </p:nvSpPr>
        <p:spPr>
          <a:xfrm>
            <a:off x="1001590" y="1222062"/>
            <a:ext cx="4457438" cy="4832092"/>
          </a:xfrm>
          <a:prstGeom prst="rect">
            <a:avLst/>
          </a:prstGeom>
          <a:noFill/>
        </p:spPr>
        <p:txBody>
          <a:bodyPr wrap="square" rtlCol="0">
            <a:spAutoFit/>
          </a:bodyPr>
          <a:lstStyle/>
          <a:p>
            <a:r>
              <a:rPr lang="en-US" sz="2200" b="1" u="sng" dirty="0">
                <a:latin typeface="Arial Black" panose="020B0A04020102020204" pitchFamily="34" charset="0"/>
              </a:rPr>
              <a:t>Before continuing to Step 5</a:t>
            </a:r>
            <a:br>
              <a:rPr lang="en-US" sz="2200" b="1" dirty="0">
                <a:latin typeface="Arial Black" panose="020B0A04020102020204" pitchFamily="34" charset="0"/>
              </a:rPr>
            </a:br>
            <a:br>
              <a:rPr lang="en-US" sz="2200" b="1" dirty="0">
                <a:latin typeface="Arial Black" panose="020B0A04020102020204" pitchFamily="34" charset="0"/>
              </a:rPr>
            </a:br>
            <a:r>
              <a:rPr lang="en-US" sz="2200" b="1" dirty="0">
                <a:latin typeface="Arial Black" panose="020B0A04020102020204" pitchFamily="34" charset="0"/>
              </a:rPr>
              <a:t>Use the provided super sandpaper to sand down the dowel rod that is connected to the smaller gear.  It should slip easily into the large dowel – chuck.</a:t>
            </a:r>
          </a:p>
          <a:p>
            <a:endParaRPr lang="en-US" sz="2200" b="1" dirty="0">
              <a:latin typeface="Arial Black" panose="020B0A04020102020204" pitchFamily="34" charset="0"/>
            </a:endParaRPr>
          </a:p>
          <a:p>
            <a:r>
              <a:rPr lang="en-US" sz="2200" b="1" dirty="0">
                <a:latin typeface="Arial Black" panose="020B0A04020102020204" pitchFamily="34" charset="0"/>
              </a:rPr>
              <a:t>Set the large dowel – chuck aside and continue to Step 5.</a:t>
            </a:r>
          </a:p>
          <a:p>
            <a:endParaRPr lang="en-US" sz="2200" b="1" dirty="0">
              <a:latin typeface="Arial Black" panose="020B0A04020102020204" pitchFamily="34" charset="0"/>
            </a:endParaRPr>
          </a:p>
        </p:txBody>
      </p:sp>
      <p:pic>
        <p:nvPicPr>
          <p:cNvPr id="16" name="Picture 15">
            <a:extLst>
              <a:ext uri="{FF2B5EF4-FFF2-40B4-BE49-F238E27FC236}">
                <a16:creationId xmlns:a16="http://schemas.microsoft.com/office/drawing/2014/main" id="{82C0A234-2932-4918-95D1-DF43EC759D6D}"/>
              </a:ext>
            </a:extLst>
          </p:cNvPr>
          <p:cNvPicPr>
            <a:picLocks noChangeAspect="1"/>
          </p:cNvPicPr>
          <p:nvPr/>
        </p:nvPicPr>
        <p:blipFill rotWithShape="1">
          <a:blip r:embed="rId2">
            <a:extLst>
              <a:ext uri="{28A0092B-C50C-407E-A947-70E740481C1C}">
                <a14:useLocalDpi xmlns:a14="http://schemas.microsoft.com/office/drawing/2010/main" val="0"/>
              </a:ext>
            </a:extLst>
          </a:blip>
          <a:srcRect l="30529" r="24736"/>
          <a:stretch/>
        </p:blipFill>
        <p:spPr>
          <a:xfrm rot="5400000">
            <a:off x="7337297" y="2883765"/>
            <a:ext cx="2658726" cy="4457439"/>
          </a:xfrm>
          <a:prstGeom prst="rect">
            <a:avLst/>
          </a:prstGeom>
        </p:spPr>
      </p:pic>
      <p:pic>
        <p:nvPicPr>
          <p:cNvPr id="18" name="Picture 17">
            <a:extLst>
              <a:ext uri="{FF2B5EF4-FFF2-40B4-BE49-F238E27FC236}">
                <a16:creationId xmlns:a16="http://schemas.microsoft.com/office/drawing/2014/main" id="{3916B943-A9C3-4B04-B840-CC1CAE26E957}"/>
              </a:ext>
            </a:extLst>
          </p:cNvPr>
          <p:cNvPicPr>
            <a:picLocks noChangeAspect="1"/>
          </p:cNvPicPr>
          <p:nvPr/>
        </p:nvPicPr>
        <p:blipFill rotWithShape="1">
          <a:blip r:embed="rId3">
            <a:extLst>
              <a:ext uri="{28A0092B-C50C-407E-A947-70E740481C1C}">
                <a14:useLocalDpi xmlns:a14="http://schemas.microsoft.com/office/drawing/2010/main" val="0"/>
              </a:ext>
            </a:extLst>
          </a:blip>
          <a:srcRect l="39456" r="7523"/>
          <a:stretch/>
        </p:blipFill>
        <p:spPr>
          <a:xfrm rot="5400000">
            <a:off x="7091066" y="-236972"/>
            <a:ext cx="3151188" cy="4457439"/>
          </a:xfrm>
          <a:prstGeom prst="rect">
            <a:avLst/>
          </a:prstGeom>
        </p:spPr>
      </p:pic>
      <p:sp>
        <p:nvSpPr>
          <p:cNvPr id="19" name="Oval 18">
            <a:extLst>
              <a:ext uri="{FF2B5EF4-FFF2-40B4-BE49-F238E27FC236}">
                <a16:creationId xmlns:a16="http://schemas.microsoft.com/office/drawing/2014/main" id="{69D4FDF1-8C3F-4428-BD36-6310139CEC16}"/>
              </a:ext>
            </a:extLst>
          </p:cNvPr>
          <p:cNvSpPr/>
          <p:nvPr/>
        </p:nvSpPr>
        <p:spPr>
          <a:xfrm>
            <a:off x="8563545" y="4289997"/>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8</a:t>
            </a:r>
          </a:p>
        </p:txBody>
      </p:sp>
      <p:sp>
        <p:nvSpPr>
          <p:cNvPr id="20" name="Oval 19">
            <a:extLst>
              <a:ext uri="{FF2B5EF4-FFF2-40B4-BE49-F238E27FC236}">
                <a16:creationId xmlns:a16="http://schemas.microsoft.com/office/drawing/2014/main" id="{E716FD5A-F588-425B-BB90-038B71B8AC30}"/>
              </a:ext>
            </a:extLst>
          </p:cNvPr>
          <p:cNvSpPr/>
          <p:nvPr/>
        </p:nvSpPr>
        <p:spPr>
          <a:xfrm>
            <a:off x="7954781" y="4445193"/>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9</a:t>
            </a:r>
          </a:p>
        </p:txBody>
      </p:sp>
      <p:grpSp>
        <p:nvGrpSpPr>
          <p:cNvPr id="21" name="Group 20">
            <a:extLst>
              <a:ext uri="{FF2B5EF4-FFF2-40B4-BE49-F238E27FC236}">
                <a16:creationId xmlns:a16="http://schemas.microsoft.com/office/drawing/2014/main" id="{990D55E5-0A7E-40F3-92B6-2919BC1EB7F5}"/>
              </a:ext>
            </a:extLst>
          </p:cNvPr>
          <p:cNvGrpSpPr/>
          <p:nvPr/>
        </p:nvGrpSpPr>
        <p:grpSpPr>
          <a:xfrm>
            <a:off x="8251966" y="5571359"/>
            <a:ext cx="457176" cy="338554"/>
            <a:chOff x="9217268" y="3969270"/>
            <a:chExt cx="457176" cy="338554"/>
          </a:xfrm>
        </p:grpSpPr>
        <p:sp>
          <p:nvSpPr>
            <p:cNvPr id="22" name="Oval 21">
              <a:extLst>
                <a:ext uri="{FF2B5EF4-FFF2-40B4-BE49-F238E27FC236}">
                  <a16:creationId xmlns:a16="http://schemas.microsoft.com/office/drawing/2014/main" id="{C2814A6D-5AD0-4D11-8E52-5696540E142B}"/>
                </a:ext>
              </a:extLst>
            </p:cNvPr>
            <p:cNvSpPr/>
            <p:nvPr/>
          </p:nvSpPr>
          <p:spPr>
            <a:xfrm>
              <a:off x="9298769" y="3976068"/>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23" name="TextBox 22">
              <a:extLst>
                <a:ext uri="{FF2B5EF4-FFF2-40B4-BE49-F238E27FC236}">
                  <a16:creationId xmlns:a16="http://schemas.microsoft.com/office/drawing/2014/main" id="{8C847C62-DDBF-4BBA-B11F-843F351B4FB1}"/>
                </a:ext>
              </a:extLst>
            </p:cNvPr>
            <p:cNvSpPr txBox="1"/>
            <p:nvPr/>
          </p:nvSpPr>
          <p:spPr>
            <a:xfrm>
              <a:off x="9217268" y="3969270"/>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15</a:t>
              </a:r>
            </a:p>
          </p:txBody>
        </p:sp>
      </p:grpSp>
    </p:spTree>
    <p:extLst>
      <p:ext uri="{BB962C8B-B14F-4D97-AF65-F5344CB8AC3E}">
        <p14:creationId xmlns:p14="http://schemas.microsoft.com/office/powerpoint/2010/main" val="2887102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5A3E11-384C-45D2-A905-6DF024FA6F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7477129" y="3429000"/>
            <a:ext cx="4276719" cy="3068977"/>
          </a:xfrm>
          <a:prstGeom prst="rect">
            <a:avLst/>
          </a:prstGeom>
        </p:spPr>
      </p:pic>
      <p:sp>
        <p:nvSpPr>
          <p:cNvPr id="10" name="TextBox 9">
            <a:extLst>
              <a:ext uri="{FF2B5EF4-FFF2-40B4-BE49-F238E27FC236}">
                <a16:creationId xmlns:a16="http://schemas.microsoft.com/office/drawing/2014/main" id="{84717088-02F8-4077-A732-018A673B7C83}"/>
              </a:ext>
            </a:extLst>
          </p:cNvPr>
          <p:cNvSpPr txBox="1"/>
          <p:nvPr/>
        </p:nvSpPr>
        <p:spPr>
          <a:xfrm>
            <a:off x="714638" y="908544"/>
            <a:ext cx="4457438" cy="5170646"/>
          </a:xfrm>
          <a:prstGeom prst="rect">
            <a:avLst/>
          </a:prstGeom>
          <a:noFill/>
        </p:spPr>
        <p:txBody>
          <a:bodyPr wrap="square" rtlCol="0">
            <a:spAutoFit/>
          </a:bodyPr>
          <a:lstStyle/>
          <a:p>
            <a:r>
              <a:rPr lang="en-US" sz="2200" b="1" u="sng" dirty="0">
                <a:latin typeface="Arial Black" panose="020B0A04020102020204" pitchFamily="34" charset="0"/>
              </a:rPr>
              <a:t>Step 5</a:t>
            </a:r>
            <a:br>
              <a:rPr lang="en-US" sz="2200" b="1" dirty="0">
                <a:latin typeface="Arial Black" panose="020B0A04020102020204" pitchFamily="34" charset="0"/>
              </a:rPr>
            </a:br>
            <a:br>
              <a:rPr lang="en-US" sz="2200" b="1" dirty="0">
                <a:latin typeface="Arial Black" panose="020B0A04020102020204" pitchFamily="34" charset="0"/>
              </a:rPr>
            </a:br>
            <a:r>
              <a:rPr lang="en-US" sz="2200" b="1" dirty="0">
                <a:latin typeface="Arial Black" panose="020B0A04020102020204" pitchFamily="34" charset="0"/>
              </a:rPr>
              <a:t>Place the dowel rod through the drill frame to ensure that it spins freely.</a:t>
            </a:r>
          </a:p>
          <a:p>
            <a:endParaRPr lang="en-US" sz="2200" b="1" dirty="0">
              <a:latin typeface="Arial Black" panose="020B0A04020102020204" pitchFamily="34" charset="0"/>
            </a:endParaRPr>
          </a:p>
          <a:p>
            <a:r>
              <a:rPr lang="en-US" sz="2200" b="1" dirty="0">
                <a:latin typeface="Arial Black" panose="020B0A04020102020204" pitchFamily="34" charset="0"/>
              </a:rPr>
              <a:t>Lay out each of the components that will be assembled next – the handle, the larger gear with the plastic collar and plastic spacer.  Remember that the shorter dowel rod on the handle will go to the outside of the drill frame.</a:t>
            </a:r>
            <a:endParaRPr lang="en-US" sz="2200" dirty="0"/>
          </a:p>
        </p:txBody>
      </p:sp>
      <p:pic>
        <p:nvPicPr>
          <p:cNvPr id="4" name="Picture 3">
            <a:extLst>
              <a:ext uri="{FF2B5EF4-FFF2-40B4-BE49-F238E27FC236}">
                <a16:creationId xmlns:a16="http://schemas.microsoft.com/office/drawing/2014/main" id="{4A04BF5D-0C8A-4407-8457-75E7A89930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5307015" y="893422"/>
            <a:ext cx="2684459" cy="3273661"/>
          </a:xfrm>
          <a:prstGeom prst="rect">
            <a:avLst/>
          </a:prstGeom>
        </p:spPr>
      </p:pic>
      <p:sp>
        <p:nvSpPr>
          <p:cNvPr id="7" name="Arrow: Left 6">
            <a:extLst>
              <a:ext uri="{FF2B5EF4-FFF2-40B4-BE49-F238E27FC236}">
                <a16:creationId xmlns:a16="http://schemas.microsoft.com/office/drawing/2014/main" id="{87E6A6EF-7EB6-46BF-808B-16951B65CF9F}"/>
              </a:ext>
            </a:extLst>
          </p:cNvPr>
          <p:cNvSpPr/>
          <p:nvPr/>
        </p:nvSpPr>
        <p:spPr>
          <a:xfrm>
            <a:off x="11297960" y="4167083"/>
            <a:ext cx="612397" cy="377504"/>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0" dirty="0"/>
          </a:p>
        </p:txBody>
      </p:sp>
      <p:sp>
        <p:nvSpPr>
          <p:cNvPr id="8" name="Arrow: Left 7">
            <a:extLst>
              <a:ext uri="{FF2B5EF4-FFF2-40B4-BE49-F238E27FC236}">
                <a16:creationId xmlns:a16="http://schemas.microsoft.com/office/drawing/2014/main" id="{6D6DCEF9-14BE-464D-956E-74C70A628F72}"/>
              </a:ext>
            </a:extLst>
          </p:cNvPr>
          <p:cNvSpPr/>
          <p:nvPr/>
        </p:nvSpPr>
        <p:spPr>
          <a:xfrm>
            <a:off x="5172076" y="4662383"/>
            <a:ext cx="612397" cy="377504"/>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0" dirty="0"/>
          </a:p>
        </p:txBody>
      </p:sp>
      <p:sp>
        <p:nvSpPr>
          <p:cNvPr id="9" name="Oval 8">
            <a:extLst>
              <a:ext uri="{FF2B5EF4-FFF2-40B4-BE49-F238E27FC236}">
                <a16:creationId xmlns:a16="http://schemas.microsoft.com/office/drawing/2014/main" id="{97993AFF-5655-49BA-9722-CB3EB4CC5B98}"/>
              </a:ext>
            </a:extLst>
          </p:cNvPr>
          <p:cNvSpPr/>
          <p:nvPr/>
        </p:nvSpPr>
        <p:spPr>
          <a:xfrm>
            <a:off x="7552114" y="2530252"/>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1</a:t>
            </a:r>
          </a:p>
        </p:txBody>
      </p:sp>
      <p:sp>
        <p:nvSpPr>
          <p:cNvPr id="11" name="Oval 10">
            <a:extLst>
              <a:ext uri="{FF2B5EF4-FFF2-40B4-BE49-F238E27FC236}">
                <a16:creationId xmlns:a16="http://schemas.microsoft.com/office/drawing/2014/main" id="{8250BFCF-4A99-4B43-850D-0CBDD2E3D2F2}"/>
              </a:ext>
            </a:extLst>
          </p:cNvPr>
          <p:cNvSpPr/>
          <p:nvPr/>
        </p:nvSpPr>
        <p:spPr>
          <a:xfrm>
            <a:off x="7552114" y="2979626"/>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4</a:t>
            </a:r>
          </a:p>
        </p:txBody>
      </p:sp>
      <p:sp>
        <p:nvSpPr>
          <p:cNvPr id="12" name="Oval 11">
            <a:extLst>
              <a:ext uri="{FF2B5EF4-FFF2-40B4-BE49-F238E27FC236}">
                <a16:creationId xmlns:a16="http://schemas.microsoft.com/office/drawing/2014/main" id="{DCC357DC-E84C-4792-B41A-2AA1219511C7}"/>
              </a:ext>
            </a:extLst>
          </p:cNvPr>
          <p:cNvSpPr/>
          <p:nvPr/>
        </p:nvSpPr>
        <p:spPr>
          <a:xfrm>
            <a:off x="7552114" y="3429000"/>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8</a:t>
            </a:r>
          </a:p>
        </p:txBody>
      </p:sp>
      <p:sp>
        <p:nvSpPr>
          <p:cNvPr id="13" name="Oval 12">
            <a:extLst>
              <a:ext uri="{FF2B5EF4-FFF2-40B4-BE49-F238E27FC236}">
                <a16:creationId xmlns:a16="http://schemas.microsoft.com/office/drawing/2014/main" id="{5F07A466-19B2-4B0B-8A95-415AEBD2FA9F}"/>
              </a:ext>
            </a:extLst>
          </p:cNvPr>
          <p:cNvSpPr/>
          <p:nvPr/>
        </p:nvSpPr>
        <p:spPr>
          <a:xfrm>
            <a:off x="7703192" y="5923993"/>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2</a:t>
            </a:r>
          </a:p>
        </p:txBody>
      </p:sp>
      <p:sp>
        <p:nvSpPr>
          <p:cNvPr id="14" name="Oval 13">
            <a:extLst>
              <a:ext uri="{FF2B5EF4-FFF2-40B4-BE49-F238E27FC236}">
                <a16:creationId xmlns:a16="http://schemas.microsoft.com/office/drawing/2014/main" id="{23A8900C-BC4A-4F2E-8DF6-E02EED018AF9}"/>
              </a:ext>
            </a:extLst>
          </p:cNvPr>
          <p:cNvSpPr/>
          <p:nvPr/>
        </p:nvSpPr>
        <p:spPr>
          <a:xfrm>
            <a:off x="8899635" y="5768796"/>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3</a:t>
            </a:r>
          </a:p>
        </p:txBody>
      </p:sp>
    </p:spTree>
    <p:extLst>
      <p:ext uri="{BB962C8B-B14F-4D97-AF65-F5344CB8AC3E}">
        <p14:creationId xmlns:p14="http://schemas.microsoft.com/office/powerpoint/2010/main" val="1087400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4717088-02F8-4077-A732-018A673B7C83}"/>
              </a:ext>
            </a:extLst>
          </p:cNvPr>
          <p:cNvSpPr txBox="1"/>
          <p:nvPr/>
        </p:nvSpPr>
        <p:spPr>
          <a:xfrm>
            <a:off x="714638" y="572984"/>
            <a:ext cx="4457438" cy="3816429"/>
          </a:xfrm>
          <a:prstGeom prst="rect">
            <a:avLst/>
          </a:prstGeom>
          <a:noFill/>
        </p:spPr>
        <p:txBody>
          <a:bodyPr wrap="square" rtlCol="0">
            <a:spAutoFit/>
          </a:bodyPr>
          <a:lstStyle/>
          <a:p>
            <a:r>
              <a:rPr lang="en-US" sz="2200" b="1" u="sng" dirty="0">
                <a:latin typeface="Arial Black" panose="020B0A04020102020204" pitchFamily="34" charset="0"/>
              </a:rPr>
              <a:t>Step 6</a:t>
            </a:r>
            <a:br>
              <a:rPr lang="en-US" sz="2200" b="1" dirty="0">
                <a:latin typeface="Arial Black" panose="020B0A04020102020204" pitchFamily="34" charset="0"/>
              </a:rPr>
            </a:br>
            <a:br>
              <a:rPr lang="en-US" sz="2200" b="1" dirty="0">
                <a:latin typeface="Arial Black" panose="020B0A04020102020204" pitchFamily="34" charset="0"/>
              </a:rPr>
            </a:br>
            <a:r>
              <a:rPr lang="en-US" sz="2200" b="1" dirty="0">
                <a:latin typeface="Arial Black" panose="020B0A04020102020204" pitchFamily="34" charset="0"/>
              </a:rPr>
              <a:t>Align each of the components and slip the dowel through the larger gear and collar and the spacer.</a:t>
            </a:r>
          </a:p>
          <a:p>
            <a:endParaRPr lang="en-US" sz="2200" b="1" dirty="0">
              <a:latin typeface="Arial Black" panose="020B0A04020102020204" pitchFamily="34" charset="0"/>
            </a:endParaRPr>
          </a:p>
          <a:p>
            <a:r>
              <a:rPr lang="en-US" sz="2200" b="1" dirty="0">
                <a:latin typeface="Arial Black" panose="020B0A04020102020204" pitchFamily="34" charset="0"/>
              </a:rPr>
              <a:t>To ensure a perfect fit, you may need to sand down the spacer piece.</a:t>
            </a:r>
            <a:endParaRPr lang="en-US" sz="2200" dirty="0"/>
          </a:p>
        </p:txBody>
      </p:sp>
      <p:pic>
        <p:nvPicPr>
          <p:cNvPr id="9" name="Picture 8">
            <a:extLst>
              <a:ext uri="{FF2B5EF4-FFF2-40B4-BE49-F238E27FC236}">
                <a16:creationId xmlns:a16="http://schemas.microsoft.com/office/drawing/2014/main" id="{3EB0F7DD-1704-4FB5-88C8-8B06E7ED8F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5791199" y="649857"/>
            <a:ext cx="5381362" cy="5558285"/>
          </a:xfrm>
          <a:prstGeom prst="rect">
            <a:avLst/>
          </a:prstGeom>
        </p:spPr>
      </p:pic>
      <p:sp>
        <p:nvSpPr>
          <p:cNvPr id="11" name="Arrow: Left 10">
            <a:extLst>
              <a:ext uri="{FF2B5EF4-FFF2-40B4-BE49-F238E27FC236}">
                <a16:creationId xmlns:a16="http://schemas.microsoft.com/office/drawing/2014/main" id="{CE4441BA-EEE8-43B8-B190-E4012C8AA04A}"/>
              </a:ext>
            </a:extLst>
          </p:cNvPr>
          <p:cNvSpPr/>
          <p:nvPr/>
        </p:nvSpPr>
        <p:spPr>
          <a:xfrm rot="12567379">
            <a:off x="7678460" y="2773658"/>
            <a:ext cx="612397" cy="377504"/>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0" dirty="0"/>
          </a:p>
        </p:txBody>
      </p:sp>
      <p:sp>
        <p:nvSpPr>
          <p:cNvPr id="12" name="Arrow: Left 11">
            <a:extLst>
              <a:ext uri="{FF2B5EF4-FFF2-40B4-BE49-F238E27FC236}">
                <a16:creationId xmlns:a16="http://schemas.microsoft.com/office/drawing/2014/main" id="{8A5F5AC7-FE4A-496F-BCC1-BFA048344EE5}"/>
              </a:ext>
            </a:extLst>
          </p:cNvPr>
          <p:cNvSpPr/>
          <p:nvPr/>
        </p:nvSpPr>
        <p:spPr>
          <a:xfrm>
            <a:off x="2943357" y="3964284"/>
            <a:ext cx="612397" cy="377504"/>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0" dirty="0"/>
          </a:p>
        </p:txBody>
      </p:sp>
      <p:pic>
        <p:nvPicPr>
          <p:cNvPr id="14" name="Picture 13">
            <a:extLst>
              <a:ext uri="{FF2B5EF4-FFF2-40B4-BE49-F238E27FC236}">
                <a16:creationId xmlns:a16="http://schemas.microsoft.com/office/drawing/2014/main" id="{7473292B-4BC6-4066-8E26-B0F7D0C627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730566" y="4101417"/>
            <a:ext cx="1962148" cy="2596769"/>
          </a:xfrm>
          <a:prstGeom prst="rect">
            <a:avLst/>
          </a:prstGeom>
        </p:spPr>
      </p:pic>
      <p:sp>
        <p:nvSpPr>
          <p:cNvPr id="7" name="Oval 6">
            <a:extLst>
              <a:ext uri="{FF2B5EF4-FFF2-40B4-BE49-F238E27FC236}">
                <a16:creationId xmlns:a16="http://schemas.microsoft.com/office/drawing/2014/main" id="{8F80FB3D-0DFE-4002-A456-E5E8D8FBD8DB}"/>
              </a:ext>
            </a:extLst>
          </p:cNvPr>
          <p:cNvSpPr/>
          <p:nvPr/>
        </p:nvSpPr>
        <p:spPr>
          <a:xfrm>
            <a:off x="1536472" y="5613896"/>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Black" panose="020B0A04020102020204" pitchFamily="34" charset="0"/>
              </a:rPr>
              <a:t>2</a:t>
            </a:r>
          </a:p>
        </p:txBody>
      </p:sp>
      <p:grpSp>
        <p:nvGrpSpPr>
          <p:cNvPr id="8" name="Group 7">
            <a:extLst>
              <a:ext uri="{FF2B5EF4-FFF2-40B4-BE49-F238E27FC236}">
                <a16:creationId xmlns:a16="http://schemas.microsoft.com/office/drawing/2014/main" id="{6FF1442C-248A-43EB-BC3C-FABF6EA9FFF6}"/>
              </a:ext>
            </a:extLst>
          </p:cNvPr>
          <p:cNvGrpSpPr/>
          <p:nvPr/>
        </p:nvGrpSpPr>
        <p:grpSpPr>
          <a:xfrm>
            <a:off x="1456476" y="5983305"/>
            <a:ext cx="457176" cy="338554"/>
            <a:chOff x="9217268" y="3969270"/>
            <a:chExt cx="457176" cy="338554"/>
          </a:xfrm>
        </p:grpSpPr>
        <p:sp>
          <p:nvSpPr>
            <p:cNvPr id="13" name="Oval 12">
              <a:extLst>
                <a:ext uri="{FF2B5EF4-FFF2-40B4-BE49-F238E27FC236}">
                  <a16:creationId xmlns:a16="http://schemas.microsoft.com/office/drawing/2014/main" id="{FA177D65-2DEB-4D21-81EB-FAEB4CB2EE16}"/>
                </a:ext>
              </a:extLst>
            </p:cNvPr>
            <p:cNvSpPr/>
            <p:nvPr/>
          </p:nvSpPr>
          <p:spPr>
            <a:xfrm>
              <a:off x="9298769" y="3976068"/>
              <a:ext cx="297185" cy="310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sp>
          <p:nvSpPr>
            <p:cNvPr id="15" name="TextBox 14">
              <a:extLst>
                <a:ext uri="{FF2B5EF4-FFF2-40B4-BE49-F238E27FC236}">
                  <a16:creationId xmlns:a16="http://schemas.microsoft.com/office/drawing/2014/main" id="{34D51C5E-9281-43F8-9EBC-AA984BB9EAB2}"/>
                </a:ext>
              </a:extLst>
            </p:cNvPr>
            <p:cNvSpPr txBox="1"/>
            <p:nvPr/>
          </p:nvSpPr>
          <p:spPr>
            <a:xfrm>
              <a:off x="9217268" y="3969270"/>
              <a:ext cx="457176"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15</a:t>
              </a:r>
            </a:p>
          </p:txBody>
        </p:sp>
      </p:grpSp>
    </p:spTree>
    <p:extLst>
      <p:ext uri="{BB962C8B-B14F-4D97-AF65-F5344CB8AC3E}">
        <p14:creationId xmlns:p14="http://schemas.microsoft.com/office/powerpoint/2010/main" val="2896608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208</Words>
  <Application>Microsoft Office PowerPoint</Application>
  <PresentationFormat>Widescreen</PresentationFormat>
  <Paragraphs>123</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Black</vt:lpstr>
      <vt:lpstr>Calibri</vt:lpstr>
      <vt:lpstr>Calibri Light</vt:lpstr>
      <vt:lpstr>Office Theme</vt:lpstr>
      <vt:lpstr>Assembling a  Manual Hand Drill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Assembling a  Manual Hand Drill</dc:title>
  <dc:creator>Vinson R. Carter</dc:creator>
  <cp:lastModifiedBy>Vinson R. Carter</cp:lastModifiedBy>
  <cp:revision>21</cp:revision>
  <dcterms:created xsi:type="dcterms:W3CDTF">2020-10-01T17:58:11Z</dcterms:created>
  <dcterms:modified xsi:type="dcterms:W3CDTF">2020-10-27T16:00:48Z</dcterms:modified>
</cp:coreProperties>
</file>