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0" r:id="rId2"/>
    <p:sldId id="302" r:id="rId3"/>
    <p:sldId id="289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301" r:id="rId12"/>
    <p:sldId id="300" r:id="rId13"/>
    <p:sldId id="303" r:id="rId14"/>
    <p:sldId id="304" r:id="rId15"/>
    <p:sldId id="299" r:id="rId16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107E5F7-4983-4134-87DD-67C1EDCA4FFB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D64593-9EBB-476A-B324-AEACCA7A7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88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24C13-6F6F-44E1-9135-3EF0E975EB99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2ACFA-EB89-4817-9DB2-9BA468E0C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1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ACFA-EB89-4817-9DB2-9BA468E0CD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18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3371-7655-4DC2-8E0F-5142BA52F221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5616-4629-4229-A2E8-45E7A83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58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3371-7655-4DC2-8E0F-5142BA52F221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5616-4629-4229-A2E8-45E7A83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3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3371-7655-4DC2-8E0F-5142BA52F221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5616-4629-4229-A2E8-45E7A83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4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3371-7655-4DC2-8E0F-5142BA52F221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5616-4629-4229-A2E8-45E7A83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3371-7655-4DC2-8E0F-5142BA52F221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5616-4629-4229-A2E8-45E7A83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05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3371-7655-4DC2-8E0F-5142BA52F221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5616-4629-4229-A2E8-45E7A83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97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3371-7655-4DC2-8E0F-5142BA52F221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5616-4629-4229-A2E8-45E7A83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1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3371-7655-4DC2-8E0F-5142BA52F221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5616-4629-4229-A2E8-45E7A83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0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3371-7655-4DC2-8E0F-5142BA52F221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5616-4629-4229-A2E8-45E7A83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7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3371-7655-4DC2-8E0F-5142BA52F221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5616-4629-4229-A2E8-45E7A83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4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3371-7655-4DC2-8E0F-5142BA52F221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5616-4629-4229-A2E8-45E7A83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4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83371-7655-4DC2-8E0F-5142BA52F221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15616-4629-4229-A2E8-45E7A83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pbskids.org/designsquad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http://www-tc.pbskids.org/designsquad/pdf/parentseducators/nasa_ds_guide_508_04touchdown_cs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teachengineering.org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hourofcode.com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dailystem.com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stem.com/downloads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tem.uark.edu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stem.uark.edu/_resources/includes/2013.student.narrative.curriculum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hildrensengineering.org/index.php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://childrensengineering.org/technology/High_Flying_Balloons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hildrensengineering.com/freeresources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://www.childrensengineering.com/DB-HomemadeToys.pdf" TargetMode="External"/><Relationship Id="rId4" Type="http://schemas.openxmlformats.org/officeDocument/2006/relationships/hyperlink" Target="http://www.childrensengineering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stemiselementary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s://www.dropbox.com/sh/65x0rpe2s0duiqc/AAD7SC8gqYmxQatSapqyTg5Aa/4th%20grade%20lessons/4th%20grade%20Electrical%20Answer%20Board.doc?dl=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nasa.gov/education/resource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https://www.nasa.gov/pdf/183869main_EDC_Moon_Munchies_DBE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teachers.egfi-k12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hyperlink" Target="http://teachers.egfi-k12.org/class-activity-make-an-alar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citytechnology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://www.citytechnology.org/energy-system/fantastic-elastic-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764068" cy="5791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48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18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18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18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1800" dirty="0"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95400"/>
            <a:ext cx="5740298" cy="25146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9634" y="44196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054133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6858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PBS Design Squad </a:t>
            </a:r>
          </a:p>
          <a:p>
            <a:endParaRPr lang="en-US" sz="14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u="sng" dirty="0">
                <a:solidFill>
                  <a:srgbClr val="0563C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http://pbskids.org/designsquad/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upload.wikimedia.org/wikipedia/en/3/32/Design_Squad_Logo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29200"/>
            <a:ext cx="2662555" cy="1670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1752600"/>
            <a:ext cx="5419285" cy="440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88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6858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 Engineering</a:t>
            </a:r>
          </a:p>
          <a:p>
            <a:endParaRPr lang="en-US" sz="14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Arial Black" panose="020B0A04020102020204" pitchFamily="34" charset="0"/>
                <a:hlinkClick r:id="rId2"/>
              </a:rPr>
              <a:t>https://www.teachengineering.org/</a:t>
            </a:r>
            <a:endParaRPr lang="en-US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416677-165A-4E42-9256-A5C9EEDCD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81200"/>
            <a:ext cx="8305800" cy="42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2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78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Hour of Code – December</a:t>
            </a:r>
            <a:endParaRPr lang="en-US" sz="14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Arial Black" panose="020B0A04020102020204" pitchFamily="34" charset="0"/>
                <a:hlinkClick r:id="rId2"/>
              </a:rPr>
              <a:t>https://hourofcode.com/</a:t>
            </a:r>
            <a:endParaRPr lang="en-US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67DA0E-4E67-4841-B64C-D726C7D38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209800"/>
            <a:ext cx="7162800" cy="406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73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3E519B56-C31C-4F9B-AA3D-0168EAF78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609600"/>
            <a:ext cx="7771428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88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0A7773-3E65-413E-9006-4A8DC7FA6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33" y="571857"/>
            <a:ext cx="8733333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93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764068" cy="5791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48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18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18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18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1800" dirty="0"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51" y="1739838"/>
            <a:ext cx="5740298" cy="25146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9634" y="44196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Champion!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AC822F5-3CBE-445A-A5E7-0C1AB0955337}"/>
              </a:ext>
            </a:extLst>
          </p:cNvPr>
          <p:cNvSpPr txBox="1">
            <a:spLocks/>
          </p:cNvSpPr>
          <p:nvPr/>
        </p:nvSpPr>
        <p:spPr>
          <a:xfrm>
            <a:off x="393001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Arial Black" panose="020B0A04020102020204" pitchFamily="34" charset="0"/>
              </a:rPr>
              <a:t>Be a</a:t>
            </a:r>
          </a:p>
        </p:txBody>
      </p:sp>
    </p:spTree>
    <p:extLst>
      <p:ext uri="{BB962C8B-B14F-4D97-AF65-F5344CB8AC3E}">
        <p14:creationId xmlns:p14="http://schemas.microsoft.com/office/powerpoint/2010/main" val="208423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DC8E69-5AC2-4098-96C2-4F8BCE70B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00" y="685800"/>
            <a:ext cx="8600000" cy="11619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BFD4F4-E92D-42A2-AAD1-D2D31015F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00" y="1987855"/>
            <a:ext cx="8319543" cy="288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90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304800"/>
            <a:ext cx="80772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Arkansas STEM Education</a:t>
            </a:r>
          </a:p>
          <a:p>
            <a:endParaRPr lang="en-US" sz="2800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http://www.uastem.com/downloads/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1523028"/>
            <a:ext cx="5943600" cy="4808608"/>
          </a:xfrm>
          <a:prstGeom prst="rect">
            <a:avLst/>
          </a:prstGeom>
        </p:spPr>
      </p:pic>
      <p:pic>
        <p:nvPicPr>
          <p:cNvPr id="3" name="Picture 2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5715000"/>
            <a:ext cx="1954775" cy="99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17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914400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Virginia Children’s Engineering Council</a:t>
            </a:r>
          </a:p>
          <a:p>
            <a:endParaRPr lang="en-US" u="sng" dirty="0">
              <a:solidFill>
                <a:srgbClr val="0563C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r>
              <a:rPr lang="en-US" u="sng" dirty="0">
                <a:solidFill>
                  <a:srgbClr val="0563C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http://www.childrensengineering.org/index.php</a:t>
            </a:r>
            <a:endParaRPr lang="en-US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hlinkClick r:id="rId2"/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2400" y="4953000"/>
            <a:ext cx="4095115" cy="1818640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2057400"/>
            <a:ext cx="6322613" cy="31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5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2400" y="3869233"/>
            <a:ext cx="2133600" cy="28643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583049"/>
            <a:ext cx="7924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Children’s Engineering </a:t>
            </a:r>
          </a:p>
          <a:p>
            <a:endParaRPr lang="en-US" sz="1400" u="sng" dirty="0">
              <a:solidFill>
                <a:srgbClr val="0563C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r>
              <a:rPr lang="en-US" sz="2800" u="sng" dirty="0">
                <a:solidFill>
                  <a:srgbClr val="0563C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http://www.childrensengineering.com/</a:t>
            </a:r>
            <a:endParaRPr lang="en-US" sz="28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2209800"/>
            <a:ext cx="6015083" cy="372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74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STEM is Elementary </a:t>
            </a:r>
          </a:p>
          <a:p>
            <a:endParaRPr lang="en-US" sz="1600" u="sng" dirty="0">
              <a:solidFill>
                <a:srgbClr val="0563C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r>
              <a:rPr lang="en-US" sz="2800" u="sng" dirty="0">
                <a:solidFill>
                  <a:srgbClr val="0563C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http://www.stemiselementary.com/</a:t>
            </a:r>
            <a:endParaRPr lang="en-US" sz="40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howtobearocketscientist.com/wp-content/uploads/2015/03/STEM-is-Elementary-logo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476500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1447800"/>
            <a:ext cx="5002348" cy="522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12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8610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NASA Education Resources </a:t>
            </a:r>
          </a:p>
          <a:p>
            <a:endParaRPr lang="en-US" sz="1400" u="sng" dirty="0">
              <a:solidFill>
                <a:srgbClr val="0563C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r>
              <a:rPr lang="en-US" sz="2800" u="sng" dirty="0">
                <a:solidFill>
                  <a:srgbClr val="0563C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https://www.nasa.gov/education/resources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www.nasa.gov/sites/default/files/thumbnails/image/meatball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5181600"/>
            <a:ext cx="3053715" cy="1528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1719874"/>
            <a:ext cx="4516744" cy="499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82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0"/>
            <a:ext cx="7848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668655" algn="l"/>
              </a:tabLst>
            </a:pPr>
            <a:r>
              <a:rPr lang="en-US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Engineering Go for it (eGFI)</a:t>
            </a:r>
          </a:p>
          <a:p>
            <a:pPr>
              <a:tabLst>
                <a:tab pos="668655" algn="l"/>
              </a:tabLst>
            </a:pPr>
            <a:endParaRPr lang="en-US" sz="1400" u="sng" dirty="0">
              <a:solidFill>
                <a:srgbClr val="0563C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>
              <a:tabLst>
                <a:tab pos="668655" algn="l"/>
              </a:tabLst>
            </a:pPr>
            <a:r>
              <a:rPr lang="en-US" sz="2800" u="sng" dirty="0">
                <a:solidFill>
                  <a:srgbClr val="0563C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http://teachers.egfi-k12.org/</a:t>
            </a:r>
            <a:endParaRPr lang="en-US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68655" algn="l"/>
              </a:tabLst>
            </a:pP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hlinkClick r:id="rId2"/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2400" y="5715000"/>
            <a:ext cx="2275114" cy="1000394"/>
          </a:xfrm>
          <a:prstGeom prst="rect">
            <a:avLst/>
          </a:prstGeom>
        </p:spPr>
      </p:pic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1418634"/>
            <a:ext cx="3200400" cy="529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86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589" y="-152400"/>
            <a:ext cx="6781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City Technology  </a:t>
            </a:r>
            <a:endParaRPr lang="en-US" sz="14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u="sng" dirty="0">
              <a:solidFill>
                <a:srgbClr val="0563C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r>
              <a:rPr lang="en-US" sz="2800" u="sng" dirty="0">
                <a:solidFill>
                  <a:srgbClr val="0563C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http://www.citytechnology.org/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hlinkClick r:id="rId2"/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7955" y="5486400"/>
            <a:ext cx="4276090" cy="1218565"/>
          </a:xfrm>
          <a:prstGeom prst="rect">
            <a:avLst/>
          </a:prstGeom>
        </p:spPr>
      </p:pic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1905000"/>
            <a:ext cx="4461052" cy="32572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25842" y="3097887"/>
            <a:ext cx="2320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Fantastic Elastic</a:t>
            </a: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3446157" y="3200400"/>
            <a:ext cx="977888" cy="82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446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121</Words>
  <Application>Microsoft Office PowerPoint</Application>
  <PresentationFormat>On-screen Show (4:3)</PresentationFormat>
  <Paragraphs>44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Office Theme</vt:lpstr>
      <vt:lpstr>Education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Champion!</vt:lpstr>
    </vt:vector>
  </TitlesOfParts>
  <Company>University of Arkansas - COEHP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Daugherty</dc:creator>
  <cp:lastModifiedBy>Vinson R. Carter</cp:lastModifiedBy>
  <cp:revision>51</cp:revision>
  <cp:lastPrinted>2016-08-05T18:40:53Z</cp:lastPrinted>
  <dcterms:created xsi:type="dcterms:W3CDTF">2013-10-24T17:46:43Z</dcterms:created>
  <dcterms:modified xsi:type="dcterms:W3CDTF">2021-04-29T17:05:55Z</dcterms:modified>
</cp:coreProperties>
</file>