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21945600" cy="16459200"/>
  <p:notesSz cx="6858000" cy="9144000"/>
  <p:defaultTextStyle>
    <a:defPPr>
      <a:defRPr lang="en-US"/>
    </a:defPPr>
    <a:lvl1pPr marL="0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1pPr>
    <a:lvl2pPr marL="921715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2pPr>
    <a:lvl3pPr marL="1843430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3pPr>
    <a:lvl4pPr marL="2765146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4pPr>
    <a:lvl5pPr marL="3686861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5pPr>
    <a:lvl6pPr marL="4608576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6pPr>
    <a:lvl7pPr marL="5530291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7pPr>
    <a:lvl8pPr marL="6452006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8pPr>
    <a:lvl9pPr marL="7373722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50" d="100"/>
          <a:sy n="50" d="100"/>
        </p:scale>
        <p:origin x="118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2693671"/>
            <a:ext cx="18653760" cy="5730240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8644891"/>
            <a:ext cx="16459200" cy="3973829"/>
          </a:xfrm>
        </p:spPr>
        <p:txBody>
          <a:bodyPr/>
          <a:lstStyle>
            <a:lvl1pPr marL="0" indent="0" algn="ctr">
              <a:buNone/>
              <a:defRPr sz="5760"/>
            </a:lvl1pPr>
            <a:lvl2pPr marL="1097280" indent="0" algn="ctr">
              <a:buNone/>
              <a:defRPr sz="480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4B5E-2019-4FD3-B542-8D50A831567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275D-E31A-4897-88B7-5A7A29FA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79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4B5E-2019-4FD3-B542-8D50A831567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275D-E31A-4897-88B7-5A7A29FA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906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876300"/>
            <a:ext cx="4732020" cy="139484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876300"/>
            <a:ext cx="13921740" cy="139484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4B5E-2019-4FD3-B542-8D50A831567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275D-E31A-4897-88B7-5A7A29FA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070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4B5E-2019-4FD3-B542-8D50A831567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275D-E31A-4897-88B7-5A7A29FA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11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4103375"/>
            <a:ext cx="18928080" cy="6846569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11014715"/>
            <a:ext cx="18928080" cy="3600449"/>
          </a:xfr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4B5E-2019-4FD3-B542-8D50A831567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275D-E31A-4897-88B7-5A7A29FA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080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4381500"/>
            <a:ext cx="9326880" cy="104432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4381500"/>
            <a:ext cx="9326880" cy="104432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4B5E-2019-4FD3-B542-8D50A831567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275D-E31A-4897-88B7-5A7A29FA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84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876304"/>
            <a:ext cx="18928080" cy="31813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4034791"/>
            <a:ext cx="9284016" cy="1977389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6012180"/>
            <a:ext cx="9284016" cy="88430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4034791"/>
            <a:ext cx="9329738" cy="1977389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6012180"/>
            <a:ext cx="9329738" cy="88430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4B5E-2019-4FD3-B542-8D50A831567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275D-E31A-4897-88B7-5A7A29FA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483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4B5E-2019-4FD3-B542-8D50A831567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275D-E31A-4897-88B7-5A7A29FA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962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4B5E-2019-4FD3-B542-8D50A831567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275D-E31A-4897-88B7-5A7A29FA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774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1097280"/>
            <a:ext cx="7078027" cy="384048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2369824"/>
            <a:ext cx="11109960" cy="11696700"/>
          </a:xfr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4937760"/>
            <a:ext cx="7078027" cy="9147811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4B5E-2019-4FD3-B542-8D50A831567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275D-E31A-4897-88B7-5A7A29FA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761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1097280"/>
            <a:ext cx="7078027" cy="384048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2369824"/>
            <a:ext cx="11109960" cy="11696700"/>
          </a:xfr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4937760"/>
            <a:ext cx="7078027" cy="9147811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4B5E-2019-4FD3-B542-8D50A831567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275D-E31A-4897-88B7-5A7A29FA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60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876304"/>
            <a:ext cx="18928080" cy="3181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4381500"/>
            <a:ext cx="18928080" cy="10443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15255244"/>
            <a:ext cx="493776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14B5E-2019-4FD3-B542-8D50A8315679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15255244"/>
            <a:ext cx="740664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15255244"/>
            <a:ext cx="493776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A275D-E31A-4897-88B7-5A7A29FA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949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9632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8740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College of Education and Health Professions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Vinson R. Carter</dc:creator>
  <cp:lastModifiedBy>Vinson R. Carter</cp:lastModifiedBy>
  <cp:revision>1</cp:revision>
  <dcterms:created xsi:type="dcterms:W3CDTF">2016-08-26T20:10:55Z</dcterms:created>
  <dcterms:modified xsi:type="dcterms:W3CDTF">2016-08-26T20:11:44Z</dcterms:modified>
</cp:coreProperties>
</file>