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1" r:id="rId4"/>
  </p:sldMasterIdLst>
  <p:notesMasterIdLst>
    <p:notesMasterId r:id="rId13"/>
  </p:notesMasterIdLst>
  <p:handoutMasterIdLst>
    <p:handoutMasterId r:id="rId14"/>
  </p:handoutMasterIdLst>
  <p:sldIdLst>
    <p:sldId id="345" r:id="rId5"/>
    <p:sldId id="346" r:id="rId6"/>
    <p:sldId id="343" r:id="rId7"/>
    <p:sldId id="294" r:id="rId8"/>
    <p:sldId id="337" r:id="rId9"/>
    <p:sldId id="341" r:id="rId10"/>
    <p:sldId id="342" r:id="rId11"/>
    <p:sldId id="276" r:id="rId12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E181"/>
    <a:srgbClr val="FFFEF3"/>
    <a:srgbClr val="131418"/>
    <a:srgbClr val="B2C2F8"/>
    <a:srgbClr val="DD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574" autoAdjust="0"/>
  </p:normalViewPr>
  <p:slideViewPr>
    <p:cSldViewPr snapToGrid="0">
      <p:cViewPr varScale="1">
        <p:scale>
          <a:sx n="99" d="100"/>
          <a:sy n="99" d="100"/>
        </p:scale>
        <p:origin x="90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9243BF-5E1A-49FC-9465-3F76EBBC42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85EB15-6A99-4668-A0FA-C06211BBCE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284E0B5-5A08-4878-90A1-94001D3B7D1E}" type="datetimeFigureOut">
              <a:rPr lang="en-US" smtClean="0"/>
              <a:t>2/22/2022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39CEC-3AB8-4B30-B060-1663F1A0C2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AC174A-1593-49C8-95C6-1D458341512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767439D-880B-41BB-BC66-AD11EBCC08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7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FD28DB0-09F6-4366-A211-0FA9A757C8BD}" type="datetimeFigureOut">
              <a:rPr lang="en-US" noProof="0" smtClean="0"/>
              <a:t>2/22/2022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DCE8F5-1341-475C-BF40-2E24D91E8058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216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9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81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2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313140"/>
            <a:ext cx="2178405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33875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om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602957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805177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3683921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3871875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4015611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4431861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0" name="Group 29" title="Paper Picture Frame">
            <a:extLst>
              <a:ext uri="{FF2B5EF4-FFF2-40B4-BE49-F238E27FC236}">
                <a16:creationId xmlns:a16="http://schemas.microsoft.com/office/drawing/2014/main" id="{E9ADE087-1486-4770-813C-22EC3610B7BE}"/>
              </a:ext>
            </a:extLst>
          </p:cNvPr>
          <p:cNvGrpSpPr/>
          <p:nvPr userDrawn="1"/>
        </p:nvGrpSpPr>
        <p:grpSpPr>
          <a:xfrm>
            <a:off x="6620442" y="973226"/>
            <a:ext cx="3474160" cy="4337342"/>
            <a:chOff x="4636201" y="-1745975"/>
            <a:chExt cx="3474160" cy="4337342"/>
          </a:xfrm>
        </p:grpSpPr>
        <p:sp>
          <p:nvSpPr>
            <p:cNvPr id="31" name="Parallelogram 30">
              <a:extLst>
                <a:ext uri="{FF2B5EF4-FFF2-40B4-BE49-F238E27FC236}">
                  <a16:creationId xmlns:a16="http://schemas.microsoft.com/office/drawing/2014/main" id="{B00AEFCF-4740-4F96-9450-1BE17A80E83E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267AE62-00A1-412E-84B7-92F55C4F65F0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22662" y="1222397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Font typeface="Arial" panose="020B0604020202020204" pitchFamily="34" charset="0"/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8" name="Group 37" title="Paper Picture Frame">
            <a:extLst>
              <a:ext uri="{FF2B5EF4-FFF2-40B4-BE49-F238E27FC236}">
                <a16:creationId xmlns:a16="http://schemas.microsoft.com/office/drawing/2014/main" id="{DABF8768-C8D1-4A82-A805-C5F5506C58BC}"/>
              </a:ext>
            </a:extLst>
          </p:cNvPr>
          <p:cNvGrpSpPr/>
          <p:nvPr userDrawn="1"/>
        </p:nvGrpSpPr>
        <p:grpSpPr>
          <a:xfrm rot="21371983">
            <a:off x="9482263" y="3024706"/>
            <a:ext cx="2454149" cy="3107732"/>
            <a:chOff x="8372395" y="-1103087"/>
            <a:chExt cx="2969520" cy="3760355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E4F63D7-193C-4BF1-AA6A-0CC6255B54E1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012AACF3-CD28-4F7B-9D0A-793661FA87CD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6EC1D360-C4E2-4C91-AF9E-7AF1E6EC12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371983">
            <a:off x="9822213" y="3201538"/>
            <a:ext cx="1926005" cy="2027373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-300000">
            <a:off x="963681" y="4376844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04BE0EB4-E211-48E7-8CE9-238F14C8B1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180000">
            <a:off x="4369313" y="5528337"/>
            <a:ext cx="2079980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662" y="4210036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2890AC8F-E5E5-4784-8192-85E10FEC1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-240000">
            <a:off x="9902901" y="5285017"/>
            <a:ext cx="1912579" cy="247763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88775">
            <a:off x="9437688" y="577850"/>
            <a:ext cx="2071687" cy="1335088"/>
          </a:xfrm>
          <a:prstGeom prst="wedgeRoundRectCallout">
            <a:avLst>
              <a:gd name="adj1" fmla="val -30641"/>
              <a:gd name="adj2" fmla="val 6535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Say Something!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FEE5F91-F850-4990-8BAE-FC47F35EF61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9436D6D-4FD1-4228-BC50-045577FE7D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25069-8666-439B-A4BB-A10D9B15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5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andom grid 11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7168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12690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5742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7168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4248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23385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8785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4187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5120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8785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4187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</p:spTree>
    <p:extLst>
      <p:ext uri="{BB962C8B-B14F-4D97-AF65-F5344CB8AC3E}">
        <p14:creationId xmlns:p14="http://schemas.microsoft.com/office/powerpoint/2010/main" val="4472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>
            <a:extLst>
              <a:ext uri="{FF2B5EF4-FFF2-40B4-BE49-F238E27FC236}">
                <a16:creationId xmlns:a16="http://schemas.microsoft.com/office/drawing/2014/main" id="{F0886619-BEB9-42DC-803D-74D33640AF82}"/>
              </a:ext>
            </a:extLst>
          </p:cNvPr>
          <p:cNvSpPr/>
          <p:nvPr userDrawn="1"/>
        </p:nvSpPr>
        <p:spPr>
          <a:xfrm rot="5400000">
            <a:off x="3951843" y="1843045"/>
            <a:ext cx="4714491" cy="493907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31C3E67-BB2B-4CEA-AB69-532143A95E92}"/>
              </a:ext>
            </a:extLst>
          </p:cNvPr>
          <p:cNvSpPr/>
          <p:nvPr userDrawn="1"/>
        </p:nvSpPr>
        <p:spPr>
          <a:xfrm>
            <a:off x="3738755" y="319523"/>
            <a:ext cx="4714491" cy="572515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4080000" y="658589"/>
            <a:ext cx="4032000" cy="421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80001" y="5073932"/>
            <a:ext cx="4031999" cy="737233"/>
          </a:xfrm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3028700" cy="1415335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ACF814D-5E9D-4331-8EF5-399B1D3A9A0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FD76CC2-E913-40E2-A504-17F9C4676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541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520313" y="1254680"/>
            <a:ext cx="2071687" cy="828985"/>
          </a:xfrm>
          <a:prstGeom prst="wedgeRoundRectCallout">
            <a:avLst>
              <a:gd name="adj1" fmla="val -68649"/>
              <a:gd name="adj2" fmla="val 500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81429" y="4129296"/>
            <a:ext cx="2071687" cy="828985"/>
          </a:xfrm>
          <a:prstGeom prst="wedgeRoundRectCallout">
            <a:avLst>
              <a:gd name="adj1" fmla="val 66830"/>
              <a:gd name="adj2" fmla="val -5567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</p:spTree>
    <p:extLst>
      <p:ext uri="{BB962C8B-B14F-4D97-AF65-F5344CB8AC3E}">
        <p14:creationId xmlns:p14="http://schemas.microsoft.com/office/powerpoint/2010/main" val="4099324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 Tow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 14">
            <a:extLst>
              <a:ext uri="{FF2B5EF4-FFF2-40B4-BE49-F238E27FC236}">
                <a16:creationId xmlns:a16="http://schemas.microsoft.com/office/drawing/2014/main" id="{AD8B2DCC-383E-4DE2-8D64-D0FDAAAFBD66}"/>
              </a:ext>
            </a:extLst>
          </p:cNvPr>
          <p:cNvSpPr/>
          <p:nvPr userDrawn="1"/>
        </p:nvSpPr>
        <p:spPr>
          <a:xfrm rot="16200000" flipH="1">
            <a:off x="2079980" y="251440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BB3C4F0-6068-487E-B600-33DB85DB06FD}"/>
              </a:ext>
            </a:extLst>
          </p:cNvPr>
          <p:cNvSpPr/>
          <p:nvPr userDrawn="1"/>
        </p:nvSpPr>
        <p:spPr>
          <a:xfrm>
            <a:off x="2156676" y="147382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flipH="1">
            <a:off x="2398706" y="1722992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arallelogram 30">
            <a:extLst>
              <a:ext uri="{FF2B5EF4-FFF2-40B4-BE49-F238E27FC236}">
                <a16:creationId xmlns:a16="http://schemas.microsoft.com/office/drawing/2014/main" id="{B00AEFCF-4740-4F96-9450-1BE17A80E83E}"/>
              </a:ext>
            </a:extLst>
          </p:cNvPr>
          <p:cNvSpPr/>
          <p:nvPr userDrawn="1"/>
        </p:nvSpPr>
        <p:spPr>
          <a:xfrm rot="5400000">
            <a:off x="6993402" y="2514408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267AE62-00A1-412E-84B7-92F55C4F65F0}"/>
              </a:ext>
            </a:extLst>
          </p:cNvPr>
          <p:cNvSpPr/>
          <p:nvPr userDrawn="1"/>
        </p:nvSpPr>
        <p:spPr>
          <a:xfrm>
            <a:off x="6815999" y="1473822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Picture Placeholder 17">
            <a:extLst>
              <a:ext uri="{FF2B5EF4-FFF2-40B4-BE49-F238E27FC236}">
                <a16:creationId xmlns:a16="http://schemas.microsoft.com/office/drawing/2014/main" id="{4A10A739-AEE8-47CE-9B61-6428138D8C22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 flipH="1">
            <a:off x="7018219" y="1722993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3938908-8151-4852-9D34-4A0EABB5D11D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98706" y="4710631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1AFF39C-F3E3-438F-A3D2-1A0DB25498BE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7018219" y="4710632"/>
            <a:ext cx="2736000" cy="495300"/>
          </a:xfrm>
        </p:spPr>
        <p:txBody>
          <a:bodyPr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9116EB9-0069-42F5-8A98-F976EF65381F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9000219" y="645314"/>
            <a:ext cx="2071687" cy="828985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77034241-072A-4514-B8D2-CB772358F0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20096" y="645314"/>
            <a:ext cx="2071687" cy="828985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#1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10F92-FE15-43F8-AA38-02CE149B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4972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ndom grid 11 Photos (no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2988000" y="3361286"/>
            <a:ext cx="288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2AE70F6C-C123-4AD4-828A-49FBA72A0FD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6156000" y="913400"/>
            <a:ext cx="2160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4013200" y="1218600"/>
            <a:ext cx="1854800" cy="18548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6" name="Picture Placeholder 17">
            <a:extLst>
              <a:ext uri="{FF2B5EF4-FFF2-40B4-BE49-F238E27FC236}">
                <a16:creationId xmlns:a16="http://schemas.microsoft.com/office/drawing/2014/main" id="{9F03173D-6456-49F0-AEBE-29F680CC01F1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 flipH="1">
            <a:off x="1764000" y="3361286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8" name="Picture Placeholder 17">
            <a:extLst>
              <a:ext uri="{FF2B5EF4-FFF2-40B4-BE49-F238E27FC236}">
                <a16:creationId xmlns:a16="http://schemas.microsoft.com/office/drawing/2014/main" id="{AB5FAB3E-720D-4639-B757-17D40918629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6156000" y="4069286"/>
            <a:ext cx="2160000" cy="1452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9" name="Picture Placeholder 17">
            <a:extLst>
              <a:ext uri="{FF2B5EF4-FFF2-40B4-BE49-F238E27FC236}">
                <a16:creationId xmlns:a16="http://schemas.microsoft.com/office/drawing/2014/main" id="{8065AFC5-5095-498F-96E5-C33DB7DE3E3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2285200" y="1982922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0" name="Picture Placeholder 17">
            <a:extLst>
              <a:ext uri="{FF2B5EF4-FFF2-40B4-BE49-F238E27FC236}">
                <a16:creationId xmlns:a16="http://schemas.microsoft.com/office/drawing/2014/main" id="{81AEA7A2-5016-48D0-9A9F-38F676D380F1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 flipH="1">
            <a:off x="8604000" y="2522922"/>
            <a:ext cx="936000" cy="1248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2" name="Picture Placeholder 17">
            <a:extLst>
              <a:ext uri="{FF2B5EF4-FFF2-40B4-BE49-F238E27FC236}">
                <a16:creationId xmlns:a16="http://schemas.microsoft.com/office/drawing/2014/main" id="{7106428B-90DC-44C2-B74F-394F47A5D02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8604000" y="4063186"/>
            <a:ext cx="108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4" name="Picture Placeholder 17">
            <a:extLst>
              <a:ext uri="{FF2B5EF4-FFF2-40B4-BE49-F238E27FC236}">
                <a16:creationId xmlns:a16="http://schemas.microsoft.com/office/drawing/2014/main" id="{1FE93498-9D95-47A7-B1C1-5F8AA73FB61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8604000" y="1156400"/>
            <a:ext cx="1440000" cy="10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45" name="Picture Placeholder 17">
            <a:extLst>
              <a:ext uri="{FF2B5EF4-FFF2-40B4-BE49-F238E27FC236}">
                <a16:creationId xmlns:a16="http://schemas.microsoft.com/office/drawing/2014/main" id="{12969B3E-3263-45D2-A063-7A137696399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 flipH="1">
            <a:off x="9828000" y="2522922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0693B163-3210-4BA5-8F2F-C3C8C816C1C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flipH="1">
            <a:off x="938800" y="4063186"/>
            <a:ext cx="540000" cy="54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0" rIns="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Pic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4DBF4-1457-49E9-8D57-2206C14F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1135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12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flipH="1">
            <a:off x="540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55D9E1A3-E25D-44DF-9C7F-88BB88C2F5A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flipH="1">
            <a:off x="2778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C42802B-CA5A-46C0-B2EC-C2F3EDE5622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flipH="1">
            <a:off x="5016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83AFD9EA-EEBF-4DAA-A8FF-5AFDF34049F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 flipH="1">
            <a:off x="7254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4" name="Picture Placeholder 17">
            <a:extLst>
              <a:ext uri="{FF2B5EF4-FFF2-40B4-BE49-F238E27FC236}">
                <a16:creationId xmlns:a16="http://schemas.microsoft.com/office/drawing/2014/main" id="{70399DD2-B5F4-4309-91F3-10BCEAC660A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 flipH="1">
            <a:off x="9492000" y="35386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1302475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12704629-F565-4077-A10D-E37F0836449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88313" y="2869885"/>
            <a:ext cx="2071687" cy="622829"/>
          </a:xfrm>
          <a:prstGeom prst="wedgeRoundRectCallout">
            <a:avLst>
              <a:gd name="adj1" fmla="val -41676"/>
              <a:gd name="adj2" fmla="val 88334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190A6C20-E6B7-4E39-BD17-6905BF38B55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2000" y="2869884"/>
            <a:ext cx="2071687" cy="622829"/>
          </a:xfrm>
          <a:prstGeom prst="wedgeRoundRectCallout">
            <a:avLst>
              <a:gd name="adj1" fmla="val 38631"/>
              <a:gd name="adj2" fmla="val 95993"/>
              <a:gd name="adj3" fmla="val 16667"/>
            </a:avLst>
          </a:prstGeom>
          <a:solidFill>
            <a:schemeClr val="tx1"/>
          </a:solidFill>
        </p:spPr>
        <p:txBody>
          <a:bodyPr lIns="72000" anchor="ctr"/>
          <a:lstStyle>
            <a:lvl1pPr marL="0" indent="0" algn="ctr">
              <a:buNone/>
              <a:defRPr sz="1600" b="1" i="1">
                <a:solidFill>
                  <a:schemeClr val="bg1"/>
                </a:solidFill>
                <a:latin typeface="+mj-lt"/>
              </a:defRPr>
            </a:lvl1pPr>
            <a:lvl2pPr marL="263525" indent="0">
              <a:buNone/>
              <a:defRPr>
                <a:solidFill>
                  <a:schemeClr val="bg1"/>
                </a:solidFill>
              </a:defRPr>
            </a:lvl2pPr>
            <a:lvl3pPr marL="536575" indent="0">
              <a:buNone/>
              <a:defRPr>
                <a:solidFill>
                  <a:schemeClr val="bg1"/>
                </a:solidFill>
              </a:defRPr>
            </a:lvl3pPr>
            <a:lvl4pPr marL="811213" indent="0">
              <a:buNone/>
              <a:defRPr>
                <a:solidFill>
                  <a:schemeClr val="bg1"/>
                </a:solidFill>
              </a:defRPr>
            </a:lvl4pPr>
            <a:lvl5pPr marL="1074738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Photo Caption</a:t>
            </a:r>
          </a:p>
        </p:txBody>
      </p:sp>
    </p:spTree>
    <p:extLst>
      <p:ext uri="{BB962C8B-B14F-4D97-AF65-F5344CB8AC3E}">
        <p14:creationId xmlns:p14="http://schemas.microsoft.com/office/powerpoint/2010/main" val="113579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14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Grid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3" name="Picture Placeholder 17">
            <a:extLst>
              <a:ext uri="{FF2B5EF4-FFF2-40B4-BE49-F238E27FC236}">
                <a16:creationId xmlns:a16="http://schemas.microsoft.com/office/drawing/2014/main" id="{13FCE36B-BAA2-42E5-8BAF-73725A60855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flipH="1">
            <a:off x="540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7" name="Picture Placeholder 17">
            <a:extLst>
              <a:ext uri="{FF2B5EF4-FFF2-40B4-BE49-F238E27FC236}">
                <a16:creationId xmlns:a16="http://schemas.microsoft.com/office/drawing/2014/main" id="{60194B38-D5EB-4E6D-B645-ACAD7884DBE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2778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0CF1ECCC-1CDA-4704-931C-44856CD73A1C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 flipH="1">
            <a:off x="5016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77657464-B880-4475-B938-A52717FD55D0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 flipH="1">
            <a:off x="7254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BC1CEC01-89BF-4175-8272-31CE9D92047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 flipH="1">
            <a:off x="9492000" y="48967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77FA6E5-55F2-4560-8FE1-BE530710E4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3528C08E-7D0D-4AFB-B0E6-D4A343F541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78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82623F1A-A25F-40E8-8677-0800DF89A58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16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3B9C81D-090D-488C-8373-C7DAE4EB8E7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254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E58E802-03DE-459C-8F94-F5F0839F244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92000" y="264967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635D0261-C0A7-4103-BE60-C605E1F6C36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 flipH="1">
            <a:off x="540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302E4867-120B-4B0B-9D4E-BD8255BA993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 flipH="1">
            <a:off x="2778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1F469D12-16FD-41F1-AC20-79B7EF0777F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 flipH="1">
            <a:off x="5016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2" name="Picture Placeholder 17">
            <a:extLst>
              <a:ext uri="{FF2B5EF4-FFF2-40B4-BE49-F238E27FC236}">
                <a16:creationId xmlns:a16="http://schemas.microsoft.com/office/drawing/2014/main" id="{5744C71D-7AA2-4292-A5C0-4CDAA24619F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 flipH="1">
            <a:off x="7254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68077812-195E-4C18-B06B-6A1125D9DE7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 flipH="1">
            <a:off x="9492000" y="3232454"/>
            <a:ext cx="2160000" cy="216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1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49712DCF-C937-42B8-AE87-D46105B119F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40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221C3BCE-24E5-4F81-9978-069AC99149B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778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77098CC4-798D-4781-A978-4293479EEB1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5016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108A2BC4-D5BD-4BA3-8576-84538244D30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254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4ED042C7-87E5-41F8-8599-6B733A287B1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92000" y="5392454"/>
            <a:ext cx="2160000" cy="495300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 b="1" i="1"/>
            </a:lvl1pPr>
            <a:lvl2pPr marL="263525" indent="0" algn="ctr">
              <a:buNone/>
              <a:defRPr/>
            </a:lvl2pPr>
            <a:lvl3pPr marL="536575" indent="0" algn="ctr">
              <a:buNone/>
              <a:defRPr/>
            </a:lvl3pPr>
            <a:lvl4pPr marL="811213" indent="0" algn="ctr">
              <a:buNone/>
              <a:defRPr/>
            </a:lvl4pPr>
            <a:lvl5pPr marL="1074738" indent="0" algn="ctr">
              <a:buNone/>
              <a:defRPr/>
            </a:lvl5pPr>
          </a:lstStyle>
          <a:p>
            <a:pPr lvl="0"/>
            <a:r>
              <a:rPr lang="en-US" noProof="0"/>
              <a:t>Photo Caption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16259F-6698-4B2A-AB30-07C302A2C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6548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763130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DC2403-3404-43F3-9D49-DE9C87D6FA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F860DA48-8EA3-4B66-9769-15D580B5BD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9109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o Photo all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38607BE4-4B3B-474D-8601-FEFFD2DF2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" y="6567"/>
            <a:ext cx="12179564" cy="68514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406906" y="1034623"/>
            <a:ext cx="3376800" cy="4788000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379000"/>
            <a:ext cx="4603381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8BB2DDCC-3BD6-4037-85CD-1E1C54E54C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401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94FD6DA6-351A-4974-8153-BE89B6CDEB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83254" y="2159000"/>
            <a:ext cx="3032299" cy="29433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8815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Resolution with a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9">
            <a:extLst>
              <a:ext uri="{FF2B5EF4-FFF2-40B4-BE49-F238E27FC236}">
                <a16:creationId xmlns:a16="http://schemas.microsoft.com/office/drawing/2014/main" id="{DB1B7584-C7DF-438B-9FE0-28AB91095F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2000" y="252000"/>
            <a:ext cx="11687999" cy="5855878"/>
          </a:xfrm>
          <a:solidFill>
            <a:schemeClr val="tx1">
              <a:lumMod val="95000"/>
              <a:lumOff val="5000"/>
            </a:schemeClr>
          </a:solidFill>
        </p:spPr>
        <p:txBody>
          <a:bodyPr lIns="0" tIns="0" rIns="360000" bIns="360000" anchor="b"/>
          <a:lstStyle>
            <a:lvl1pPr marL="0" indent="0" algn="r">
              <a:buNone/>
              <a:defRPr sz="1600" i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B21A9E-F346-45CA-928A-9714907B686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022850" y="1606550"/>
            <a:ext cx="1987550" cy="2444750"/>
          </a:xfrm>
          <a:solidFill>
            <a:schemeClr val="bg1">
              <a:lumMod val="85000"/>
            </a:schemeClr>
          </a:solidFill>
          <a:ln w="31750">
            <a:noFill/>
          </a:ln>
          <a:effectLst/>
        </p:spPr>
        <p:txBody>
          <a:bodyPr lIns="360000" rIns="36000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0BC9BE-C312-4619-AEBF-24C21F7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3028700" cy="13269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01078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4800"/>
            <a:ext cx="4221162" cy="396000"/>
          </a:xfrm>
          <a:solidFill>
            <a:schemeClr val="tx1"/>
          </a:solidFill>
        </p:spPr>
        <p:txBody>
          <a:bodyPr lIns="72000" tIns="7200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8C6E4D6F-39B5-4F71-BD4D-B8B2199512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52000" y="252000"/>
            <a:ext cx="11687999" cy="5855878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10" name="Caption">
            <a:extLst>
              <a:ext uri="{FF2B5EF4-FFF2-40B4-BE49-F238E27FC236}">
                <a16:creationId xmlns:a16="http://schemas.microsoft.com/office/drawing/2014/main" id="{ADF600C8-C7A9-4CB2-B6C2-7F9ADEB7A4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AAE0B4-3A9A-450D-9515-1AF1FE1A96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2F68A1-83F1-4D70-9CE8-21E86663F3B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1C6143-D2F5-479E-AF3E-2784F41E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251999" y="252000"/>
            <a:ext cx="11687999" cy="5855878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Your Video</a:t>
            </a:r>
          </a:p>
        </p:txBody>
      </p:sp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8000" y="5437070"/>
            <a:ext cx="4221162" cy="396000"/>
          </a:xfrm>
          <a:solidFill>
            <a:schemeClr val="tx1"/>
          </a:solidFill>
        </p:spPr>
        <p:txBody>
          <a:bodyPr lIns="72000" tIns="72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285355-479C-4B85-ACF6-DC70AE919D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8AE7F3-DAD7-4B18-8E33-AACAF27A05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67953A-D47E-4083-8DBA-1E807BCC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91250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0363" y="1619250"/>
            <a:ext cx="5580000" cy="450056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51638" y="1620000"/>
            <a:ext cx="5580000" cy="4500000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F57FD-ACD4-44CB-9888-789501B6AD4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CF9671-5246-4418-B8C6-1BFC8FD7E5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0" y="1"/>
            <a:ext cx="12191999" cy="4837454"/>
          </a:xfrm>
          <a:solidFill>
            <a:schemeClr val="bg1">
              <a:lumMod val="95000"/>
            </a:schemeClr>
          </a:solidFill>
        </p:spPr>
        <p:txBody>
          <a:bodyPr lIns="360000" tIns="360000" anchor="t"/>
          <a:lstStyle>
            <a:lvl1pPr marL="0" indent="0" algn="l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17704" y="5211721"/>
            <a:ext cx="2845036" cy="1128778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</a:t>
            </a:r>
          </a:p>
        </p:txBody>
      </p:sp>
      <p:grpSp>
        <p:nvGrpSpPr>
          <p:cNvPr id="29" name="Group 28" title="Paper Picture Frame">
            <a:extLst>
              <a:ext uri="{FF2B5EF4-FFF2-40B4-BE49-F238E27FC236}">
                <a16:creationId xmlns:a16="http://schemas.microsoft.com/office/drawing/2014/main" id="{677AFB22-6742-41C4-82FB-C4AE9A030367}"/>
              </a:ext>
            </a:extLst>
          </p:cNvPr>
          <p:cNvGrpSpPr/>
          <p:nvPr userDrawn="1"/>
        </p:nvGrpSpPr>
        <p:grpSpPr>
          <a:xfrm rot="21295767">
            <a:off x="5213054" y="1125704"/>
            <a:ext cx="3474160" cy="4337342"/>
            <a:chOff x="4636201" y="-1745975"/>
            <a:chExt cx="3474160" cy="4337342"/>
          </a:xfrm>
        </p:grpSpPr>
        <p:sp>
          <p:nvSpPr>
            <p:cNvPr id="15" name="Parallelogram 14">
              <a:extLst>
                <a:ext uri="{FF2B5EF4-FFF2-40B4-BE49-F238E27FC236}">
                  <a16:creationId xmlns:a16="http://schemas.microsoft.com/office/drawing/2014/main" id="{AD8B2DCC-383E-4DE2-8D64-D0FDAAAFBD66}"/>
                </a:ext>
              </a:extLst>
            </p:cNvPr>
            <p:cNvSpPr/>
            <p:nvPr userDrawn="1"/>
          </p:nvSpPr>
          <p:spPr>
            <a:xfrm rot="5400000">
              <a:off x="4813604" y="-705389"/>
              <a:ext cx="3220061" cy="337345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0BB3C4F0-6068-487E-B600-33DB85DB06FD}"/>
                </a:ext>
              </a:extLst>
            </p:cNvPr>
            <p:cNvSpPr/>
            <p:nvPr userDrawn="1"/>
          </p:nvSpPr>
          <p:spPr>
            <a:xfrm>
              <a:off x="4636201" y="-1745975"/>
              <a:ext cx="3220061" cy="391035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2D0CD35-6F93-431A-997D-F16BD6DEDEE6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 rot="21295767">
            <a:off x="5415274" y="1374875"/>
            <a:ext cx="2736000" cy="288000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Photo or Drag &amp; Drop your Photo</a:t>
            </a:r>
          </a:p>
        </p:txBody>
      </p:sp>
      <p:grpSp>
        <p:nvGrpSpPr>
          <p:cNvPr id="32" name="Group 31" title="Paper Picture Frame">
            <a:extLst>
              <a:ext uri="{FF2B5EF4-FFF2-40B4-BE49-F238E27FC236}">
                <a16:creationId xmlns:a16="http://schemas.microsoft.com/office/drawing/2014/main" id="{66FB9647-A9A4-4596-ABCF-E53AFFCAFB9F}"/>
              </a:ext>
            </a:extLst>
          </p:cNvPr>
          <p:cNvGrpSpPr/>
          <p:nvPr userDrawn="1"/>
        </p:nvGrpSpPr>
        <p:grpSpPr>
          <a:xfrm>
            <a:off x="8294018" y="401177"/>
            <a:ext cx="2847409" cy="3554872"/>
            <a:chOff x="12781483" y="-1318991"/>
            <a:chExt cx="3132150" cy="3910359"/>
          </a:xfrm>
        </p:grpSpPr>
        <p:sp>
          <p:nvSpPr>
            <p:cNvPr id="26" name="Parallelogram 25">
              <a:extLst>
                <a:ext uri="{FF2B5EF4-FFF2-40B4-BE49-F238E27FC236}">
                  <a16:creationId xmlns:a16="http://schemas.microsoft.com/office/drawing/2014/main" id="{D6736371-3F18-4CDB-9DA9-9261F0E208A2}"/>
                </a:ext>
              </a:extLst>
            </p:cNvPr>
            <p:cNvSpPr/>
            <p:nvPr userDrawn="1"/>
          </p:nvSpPr>
          <p:spPr>
            <a:xfrm rot="5400000">
              <a:off x="12941422" y="-380844"/>
              <a:ext cx="2903066" cy="3041357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F9506654-1D1A-4961-B4A5-37A49D6CA565}"/>
                </a:ext>
              </a:extLst>
            </p:cNvPr>
            <p:cNvSpPr/>
            <p:nvPr userDrawn="1"/>
          </p:nvSpPr>
          <p:spPr>
            <a:xfrm>
              <a:off x="12781483" y="-1318991"/>
              <a:ext cx="2903066" cy="3525408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C367D40-BB87-4803-BDBA-AC460F1244D6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481972" y="577143"/>
            <a:ext cx="2242416" cy="2360438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grpSp>
        <p:nvGrpSpPr>
          <p:cNvPr id="33" name="Group 32" title="Paper Picture Frame">
            <a:extLst>
              <a:ext uri="{FF2B5EF4-FFF2-40B4-BE49-F238E27FC236}">
                <a16:creationId xmlns:a16="http://schemas.microsoft.com/office/drawing/2014/main" id="{8E420E19-DB68-48C3-A1A6-532E242347B9}"/>
              </a:ext>
            </a:extLst>
          </p:cNvPr>
          <p:cNvGrpSpPr/>
          <p:nvPr userDrawn="1"/>
        </p:nvGrpSpPr>
        <p:grpSpPr>
          <a:xfrm rot="182524">
            <a:off x="8625708" y="3010143"/>
            <a:ext cx="2699564" cy="3418505"/>
            <a:chOff x="8372395" y="-1103087"/>
            <a:chExt cx="2969520" cy="3760355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4995FC4C-C131-4103-8A8B-43882EF084F5}"/>
                </a:ext>
              </a:extLst>
            </p:cNvPr>
            <p:cNvSpPr/>
            <p:nvPr userDrawn="1"/>
          </p:nvSpPr>
          <p:spPr>
            <a:xfrm rot="16200000" flipH="1">
              <a:off x="8437722" y="-150836"/>
              <a:ext cx="2742777" cy="2873432"/>
            </a:xfrm>
            <a:prstGeom prst="parallelogram">
              <a:avLst>
                <a:gd name="adj" fmla="val 12608"/>
              </a:avLst>
            </a:prstGeom>
            <a:gradFill>
              <a:gsLst>
                <a:gs pos="11000">
                  <a:schemeClr val="tx1"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  <a:effectLst>
              <a:softEdge rad="317500"/>
            </a:effectLst>
            <a:scene3d>
              <a:camera prst="orthographicFront"/>
              <a:lightRig rig="threePt" dir="t">
                <a:rot lat="0" lon="0" rev="20400000"/>
              </a:lightRig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196844A-D143-4ECC-8931-C09D2B29B259}"/>
                </a:ext>
              </a:extLst>
            </p:cNvPr>
            <p:cNvSpPr/>
            <p:nvPr userDrawn="1"/>
          </p:nvSpPr>
          <p:spPr>
            <a:xfrm>
              <a:off x="8599138" y="-1103087"/>
              <a:ext cx="2742777" cy="3330757"/>
            </a:xfrm>
            <a:prstGeom prst="roundRect">
              <a:avLst>
                <a:gd name="adj" fmla="val 454"/>
              </a:avLst>
            </a:prstGeom>
            <a:blipFill dpi="0"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4000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20000" sy="20000" flip="xy" algn="tl"/>
            </a:blipFill>
            <a:ln>
              <a:noFill/>
            </a:ln>
            <a:effectLst/>
            <a:scene3d>
              <a:camera prst="orthographicFront"/>
              <a:lightRig rig="threePt" dir="t">
                <a:rot lat="0" lon="0" rev="20400000"/>
              </a:lightRig>
            </a:scene3d>
            <a:sp3d>
              <a:bevelT w="12700" h="63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C2FA13-02E5-4A0C-BA55-439D723E00C8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 rot="182524">
            <a:off x="9041958" y="3196542"/>
            <a:ext cx="2118605" cy="2230110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vert="horz" lIns="180000" tIns="0" rIns="180000" bIns="0" rtlCol="0" anchor="ctr">
            <a:noAutofit/>
          </a:bodyPr>
          <a:lstStyle>
            <a:lvl1pPr marL="0" indent="0" algn="ctr">
              <a:buNone/>
              <a:defRPr lang="en-ZA" sz="1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263525" lvl="0" indent="-263525" algn="ctr"/>
            <a:r>
              <a:rPr lang="en-US" noProof="0" dirty="0"/>
              <a:t>Insert Photo or Drag &amp; Drop your Photo</a:t>
            </a:r>
          </a:p>
        </p:txBody>
      </p:sp>
      <p:sp>
        <p:nvSpPr>
          <p:cNvPr id="25" name="Name">
            <a:extLst>
              <a:ext uri="{FF2B5EF4-FFF2-40B4-BE49-F238E27FC236}">
                <a16:creationId xmlns:a16="http://schemas.microsoft.com/office/drawing/2014/main" id="{6B60D353-C91D-47C2-9C4D-140E5522EE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74927" y="562806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8" name="Email">
            <a:extLst>
              <a:ext uri="{FF2B5EF4-FFF2-40B4-BE49-F238E27FC236}">
                <a16:creationId xmlns:a16="http://schemas.microsoft.com/office/drawing/2014/main" id="{A6FBF5C8-50EA-413A-BC0B-6411846BA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4927" y="6033525"/>
            <a:ext cx="2965461" cy="252000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1651392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483745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4837454"/>
            <a:ext cx="12192000" cy="20247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17704" y="5211721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461705" y="5211721"/>
            <a:ext cx="4021660" cy="1120015"/>
          </a:xfrm>
        </p:spPr>
        <p:txBody>
          <a:bodyPr anchor="b" anchorCtr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14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92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E38F808-C145-4F43-B9E0-4E9CAE8A6D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3C6AD2-C991-4548-924C-6CC660667895}"/>
              </a:ext>
            </a:extLst>
          </p:cNvPr>
          <p:cNvSpPr/>
          <p:nvPr userDrawn="1"/>
        </p:nvSpPr>
        <p:spPr>
          <a:xfrm>
            <a:off x="0" y="254943"/>
            <a:ext cx="5580993" cy="2877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49539" y="503087"/>
            <a:ext cx="4371792" cy="1128778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49539" y="1719707"/>
            <a:ext cx="4021660" cy="112001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65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79948-0D6A-4830-85D5-C39B643EDFA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853698-1496-415B-A791-C17C6B35712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CCC50-D5AE-473E-8DA4-2E638E56EE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4310" y="246389"/>
            <a:ext cx="8145689" cy="586149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BF6A3E-62E6-48CD-A29B-88CE73E6821C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1DC6FC8-8952-4670-8231-0DEB3888720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4192ED6-1886-4B29-9A6C-ADAE288D37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E42FD3D-CCFD-4F58-AD2F-5A4E47F4A3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84683CE-A8CF-49AF-A201-4D23ED3A68A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F4BFA5-1514-4544-81D7-D521E014D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F4E5B31-2016-4534-B74E-BF74999803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628104-EF5F-4CA8-917F-4B8EDE413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56B754A-8F9A-4225-827F-D9ED4744CB0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563274F-DD8F-44AA-BB79-93A19A6D590D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60AB2D4-F44C-4BEF-9335-E1FA1B64B1E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164B0E6-261D-4D09-B280-E724ACF9572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838B82D-143F-482A-84F0-67DE64BA6E7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868BF9-8C80-43A6-97B7-BAEA0D2D858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CDF3342-974B-426A-B17F-44BD1CD43D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2644570-2F82-43DE-A26E-D64C230F839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5284E4-9852-4575-88C1-8CD3C68EFA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1FCA85-F2DF-47F9-BE08-8092F0E58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486AFD0-657C-41A9-8E9E-C5050C4C21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3BFC3-1FF9-43A6-A21F-F0D27E292F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B481540-EB6D-489D-BFDD-4A96757609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3A3933-AE95-46BC-AD08-3B7B57DA03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B302502-326E-49FB-89A4-3876C6F104F5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D688F4A-554E-4D8C-A919-F3D59D33B8C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9115CD-AA92-4A0C-9392-D9D47CC0EB4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C8F770-6364-4BA9-B7F0-F8030003CC1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648BA51-CF8E-4ECB-8FB9-5A015393809B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1C95AC-6A13-4821-9316-BAB0B673BCD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8346EA7-EFB2-4DBE-A8C7-D5E14B8DF48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010EDCC-8A2A-434C-A40E-FF0151A0BDEA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39EFC999-8E2C-4CB1-95DB-870AF97AFB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5314" y="740322"/>
            <a:ext cx="6583680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</p:spPr>
        <p:txBody>
          <a:bodyPr lIns="274320" tIns="274320" rIns="274320" bIns="27432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766140F5-5E69-471E-9C80-AE189AEE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90" y="457200"/>
            <a:ext cx="309273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78070415-763A-48E7-97EE-DC4D26102EC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40390" y="2057400"/>
            <a:ext cx="309273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3464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130FAD59-3F97-4C89-954F-0FEC847807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00" y="246389"/>
            <a:ext cx="11687999" cy="5861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9E8C9F2-AD9E-47B3-841F-A63EA593CE4B}"/>
              </a:ext>
            </a:extLst>
          </p:cNvPr>
          <p:cNvGrpSpPr/>
          <p:nvPr userDrawn="1"/>
        </p:nvGrpSpPr>
        <p:grpSpPr>
          <a:xfrm>
            <a:off x="3794310" y="107507"/>
            <a:ext cx="8262572" cy="6100707"/>
            <a:chOff x="3794310" y="378647"/>
            <a:chExt cx="4603381" cy="6100707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0D94956-C0BC-4F67-9E1D-D85399D7E9FB}"/>
                </a:ext>
              </a:extLst>
            </p:cNvPr>
            <p:cNvSpPr/>
            <p:nvPr/>
          </p:nvSpPr>
          <p:spPr>
            <a:xfrm>
              <a:off x="4078709" y="686261"/>
              <a:ext cx="4034583" cy="5485478"/>
            </a:xfrm>
            <a:prstGeom prst="roundRect">
              <a:avLst>
                <a:gd name="adj" fmla="val 2715"/>
              </a:avLst>
            </a:prstGeom>
            <a:noFill/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50000"/>
                    </a:schemeClr>
                  </a:gs>
                  <a:gs pos="79637">
                    <a:schemeClr val="tx1">
                      <a:lumMod val="75000"/>
                      <a:lumOff val="25000"/>
                      <a:alpha val="50000"/>
                    </a:schemeClr>
                  </a:gs>
                  <a:gs pos="25682">
                    <a:schemeClr val="tx1">
                      <a:lumMod val="75000"/>
                      <a:lumOff val="25000"/>
                      <a:alpha val="50000"/>
                    </a:schemeClr>
                  </a:gs>
                  <a:gs pos="52200">
                    <a:srgbClr val="FBFCFE">
                      <a:alpha val="50000"/>
                    </a:srgbClr>
                  </a:gs>
                  <a:gs pos="100000">
                    <a:schemeClr val="bg1">
                      <a:alpha val="50000"/>
                    </a:schemeClr>
                  </a:gs>
                </a:gsLst>
                <a:lin ang="5400000" scaled="1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E561E08-3719-4AA1-BE98-77D9564076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4DCF7A-7971-43EF-BBDA-F3F258CA14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207F34-1FC3-4CF2-BBAD-A3E3772C6BC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37864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17292A6-14A4-4559-B322-F9851893619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46426C1-45E4-4AFF-B2B2-95DA5CF541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AC0BC7E-EB74-4111-AB8F-92BFC0D336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17528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AB5CD8D-90A1-43A7-AFB8-EA69308A8E1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794310" y="985641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07B4DB7-BA63-4703-84DF-0E463D1A463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55B81F-EAFC-433F-B617-48C3D5B335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338510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5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BACA1FD-C5E9-4F3C-98A0-3658DF2CC2E3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69E1077-677D-4F41-A1DC-44B5080F225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3552498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34F85F-043D-43A9-8082-53D45FD733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ECFB6E-3213-4C32-82A7-3F639914A79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6566B10-589D-4268-AC4E-7C33B2A87CF2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3933191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ABF4B2B-EAE5-4D12-BB56-6A6CA834DD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3985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3F579DA-ECD6-4015-81BD-C47F5ACD20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01188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B6F12E2-9154-46F3-AEB6-480AF2EE8E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423643" y="5841592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5D0976-3738-4503-93C8-D037664747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223860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bg1">
                    <a:lumMod val="75000"/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90EE311-F8E6-4CB0-AEE8-3273485E02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85196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27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5ABB659-4D9A-454B-B673-57B2D90B01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46532" y="5980473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A18BB57-EE9A-438C-89BC-FDE45E8F0EE8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124522"/>
              <a:ext cx="360000" cy="360000"/>
            </a:xfrm>
            <a:prstGeom prst="ellipse">
              <a:avLst/>
            </a:prstGeom>
            <a:gradFill flip="none" rotWithShape="1">
              <a:gsLst>
                <a:gs pos="47000">
                  <a:schemeClr val="accent1">
                    <a:alpha val="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100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155E43-F44E-4A54-82F7-8A3031DEE88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173151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9B27C31-08F1-4574-9C0E-A4303B6D9CC4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2199629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chemeClr val="accent1">
                    <a:alpha val="26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B71E583-02BA-42A7-BFC8-4F1E014EDFA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766486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88EF08-0008-48B8-A289-2C48C3B369A6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759929" y="3413617"/>
              <a:ext cx="637762" cy="637762"/>
            </a:xfrm>
            <a:prstGeom prst="ellipse">
              <a:avLst/>
            </a:prstGeom>
            <a:gradFill flip="none" rotWithShape="1">
              <a:gsLst>
                <a:gs pos="40000">
                  <a:srgbClr val="FFE181">
                    <a:alpha val="22745"/>
                  </a:srgb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79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886B212-2418-412F-B3F1-80DFD0A5DC5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4159492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8DCFECB-BFC0-4AEA-BBCA-7E95B42F7AC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2945504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701CD97-CE7C-4970-900C-EA7EF247257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7898810" y="5373480"/>
              <a:ext cx="360000" cy="360000"/>
            </a:xfrm>
            <a:prstGeom prst="ellipse">
              <a:avLst/>
            </a:prstGeom>
            <a:gradFill flip="none" rotWithShape="1">
              <a:gsLst>
                <a:gs pos="27000">
                  <a:schemeClr val="accent1">
                    <a:alpha val="59000"/>
                  </a:schemeClr>
                </a:gs>
                <a:gs pos="8000">
                  <a:schemeClr val="bg1"/>
                </a:gs>
                <a:gs pos="16000">
                  <a:srgbClr val="FFFEF3">
                    <a:alpha val="94000"/>
                  </a:srgbClr>
                </a:gs>
                <a:gs pos="64000">
                  <a:srgbClr val="131418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F2D66-B264-4D7C-814F-A8F0575B7C2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09B8E-E3FF-48B0-AE11-1D123D34371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E9B3C0E0-8194-414C-A2B5-93B5CB24178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0001" y="2057400"/>
            <a:ext cx="3028700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BDA337FD-9270-4DCE-AEE6-849076FBD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457200"/>
            <a:ext cx="3028699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D94E0253-D2E4-4108-BD59-E21A44E6B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34949" y="696827"/>
            <a:ext cx="6581294" cy="4873625"/>
          </a:xfrm>
          <a:solidFill>
            <a:schemeClr val="bg1">
              <a:lumMod val="85000"/>
            </a:schemeClr>
          </a:solidFill>
          <a:ln w="31750">
            <a:solidFill>
              <a:schemeClr val="bg1">
                <a:lumMod val="65000"/>
              </a:schemeClr>
            </a:solidFill>
          </a:ln>
          <a:effectLst>
            <a:glow rad="266700">
              <a:schemeClr val="bg1">
                <a:alpha val="18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360000" tIns="0" rIns="360000" bIns="0" rtlCol="0" anchor="ctr">
            <a:noAutofit/>
          </a:bodyPr>
          <a:lstStyle>
            <a:lvl1pPr>
              <a:def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lvl="0" indent="0" algn="ctr">
              <a:buNone/>
            </a:pPr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710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0C3ECA-9F05-4D02-A8A4-D3600106689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000" y="1051035"/>
            <a:ext cx="11473200" cy="492935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5194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Left Col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Right Col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53200" y="1080000"/>
            <a:ext cx="5580000" cy="4887167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D9A5E-FDAD-488D-BCB7-AB114F56D1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41430-0BB6-4960-B4AD-8500541F6D1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0929BA-192C-4325-A24F-DDBC2F7BF3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E3B83-7F6C-4A84-BB86-751BE46D178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CD6BBE0A-CBD2-406E-8D07-60ECFB37B6C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52001" y="1080001"/>
            <a:ext cx="5581199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FC08DE6-ACF8-4B81-9BD9-566B7DB14E2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0001" y="1620001"/>
            <a:ext cx="5580000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8E88A90-6862-4BD7-B366-699F3C6B519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52001" y="1620001"/>
            <a:ext cx="5581199" cy="435284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02A9A613-14E2-4283-9EA7-AFD4CF921F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58800" y="1080001"/>
            <a:ext cx="5581201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58676-5057-4206-A9DE-0ED2BB7B3A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7CE9-4F0B-435B-BDF8-F232E1202B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/>
          <a:lstStyle/>
          <a:p>
            <a:fld id="{37CC0096-1860-4642-9CD2-0079EA5E7CD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2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63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4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2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125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F5904-4B46-4C2D-BEA7-751EA391523D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1394-CCC1-45EC-BD7D-51046D203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6" r:id="rId14"/>
    <p:sldLayoutId id="2147483671" r:id="rId15"/>
    <p:sldLayoutId id="2147483664" r:id="rId16"/>
    <p:sldLayoutId id="2147483665" r:id="rId17"/>
    <p:sldLayoutId id="2147483668" r:id="rId18"/>
    <p:sldLayoutId id="2147483669" r:id="rId19"/>
    <p:sldLayoutId id="2147483670" r:id="rId20"/>
    <p:sldLayoutId id="2147483672" r:id="rId21"/>
    <p:sldLayoutId id="2147483673" r:id="rId22"/>
    <p:sldLayoutId id="2147483674" r:id="rId23"/>
    <p:sldLayoutId id="2147483660" r:id="rId24"/>
    <p:sldLayoutId id="2147483661" r:id="rId25"/>
    <p:sldLayoutId id="2147483658" r:id="rId26"/>
    <p:sldLayoutId id="2147483659" r:id="rId27"/>
    <p:sldLayoutId id="2147483675" r:id="rId28"/>
    <p:sldLayoutId id="2147483678" r:id="rId29"/>
    <p:sldLayoutId id="2147483680" r:id="rId30"/>
    <p:sldLayoutId id="2147483679" r:id="rId31"/>
    <p:sldLayoutId id="2147483677" r:id="rId32"/>
    <p:sldLayoutId id="2147483676" r:id="rId33"/>
    <p:sldLayoutId id="2147483652" r:id="rId34"/>
    <p:sldLayoutId id="2147483656" r:id="rId35"/>
    <p:sldLayoutId id="2147483654" r:id="rId36"/>
    <p:sldLayoutId id="2147483689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mazeum.org/educators/" TargetMode="External"/><Relationship Id="rId5" Type="http://schemas.openxmlformats.org/officeDocument/2006/relationships/hyperlink" Target="https://www.amazeum.org/blog/passion-moves-kids-into-action/" TargetMode="Externa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lutiontree.com/free-resources/literacy/r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4B45088C-020C-4BD4-8A11-EBFBE1C60AC3}"/>
              </a:ext>
            </a:extLst>
          </p:cNvPr>
          <p:cNvSpPr txBox="1">
            <a:spLocks/>
          </p:cNvSpPr>
          <p:nvPr/>
        </p:nvSpPr>
        <p:spPr>
          <a:xfrm>
            <a:off x="600000" y="634225"/>
            <a:ext cx="10008816" cy="1034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Arial Black" panose="020B0A04020102020204" pitchFamily="34" charset="0"/>
              </a:rPr>
              <a:t>March 3 – 9am-12pm</a:t>
            </a:r>
          </a:p>
        </p:txBody>
      </p:sp>
      <p:pic>
        <p:nvPicPr>
          <p:cNvPr id="1026" name="Picture 2" descr="Northwest Arkansas Children's Museum Set to Amaze - AY Mag ...">
            <a:extLst>
              <a:ext uri="{FF2B5EF4-FFF2-40B4-BE49-F238E27FC236}">
                <a16:creationId xmlns:a16="http://schemas.microsoft.com/office/drawing/2014/main" id="{BBE1F68B-DF59-4A51-A2E0-A358A5E9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1" y="2216588"/>
            <a:ext cx="8148387" cy="376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xternal-content.duckduckgo.com/iu/?u=https%3A%2F%2Ftse1.mm.bing.net%2Fth%3Fid%3DOIP.2tfewWrqHxdCYnj9Zy9CwgHaE6%26pid%3DApi&amp;f=1">
            <a:extLst>
              <a:ext uri="{FF2B5EF4-FFF2-40B4-BE49-F238E27FC236}">
                <a16:creationId xmlns:a16="http://schemas.microsoft.com/office/drawing/2014/main" id="{B795EB04-8964-4849-A099-06666670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72" y="1476442"/>
            <a:ext cx="2937113" cy="194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xternal-content.duckduckgo.com/iu/?u=https%3A%2F%2Ftse4.mm.bing.net%2Fth%3Fid%3DOIP.hV-tgkry2b5HjvRdowmNTAHaHa%26pid%3DApi&amp;f=1">
            <a:extLst>
              <a:ext uri="{FF2B5EF4-FFF2-40B4-BE49-F238E27FC236}">
                <a16:creationId xmlns:a16="http://schemas.microsoft.com/office/drawing/2014/main" id="{0A16FF4D-5D1B-4443-9617-F66211E70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71" y="3521224"/>
            <a:ext cx="2937113" cy="293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95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8BC9F6-2A2A-4FA5-B4FA-4DA83E01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345" y="0"/>
            <a:ext cx="324852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F210A6-DE9F-47F6-ABF8-F32BA04DD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2167" y="3536753"/>
            <a:ext cx="4301659" cy="3226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4A44CF-6BB0-47C4-9357-1B16C243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2168" y="95003"/>
            <a:ext cx="4301659" cy="3226244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A627A97E-4467-442F-87CC-F46431EFE564}"/>
              </a:ext>
            </a:extLst>
          </p:cNvPr>
          <p:cNvSpPr txBox="1">
            <a:spLocks/>
          </p:cNvSpPr>
          <p:nvPr/>
        </p:nvSpPr>
        <p:spPr>
          <a:xfrm>
            <a:off x="397498" y="2174268"/>
            <a:ext cx="3038349" cy="17239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 Black" panose="020B0A04020102020204" pitchFamily="34" charset="0"/>
                <a:hlinkClick r:id="rId5"/>
              </a:rPr>
              <a:t>Passion Moves Kids Into Action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B5F502-1F26-47BD-8506-F7F131995A10}"/>
              </a:ext>
            </a:extLst>
          </p:cNvPr>
          <p:cNvSpPr/>
          <p:nvPr/>
        </p:nvSpPr>
        <p:spPr>
          <a:xfrm>
            <a:off x="12940" y="4948006"/>
            <a:ext cx="3820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  <a:hlinkClick r:id="rId6"/>
              </a:rPr>
              <a:t>https://www.amazeum.org/educators/</a:t>
            </a:r>
            <a:endParaRPr lang="en-US" sz="1400" dirty="0">
              <a:latin typeface="Arial Black" panose="020B0A04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16A6B2-1611-423D-A2E4-1DB8369628CA}"/>
              </a:ext>
            </a:extLst>
          </p:cNvPr>
          <p:cNvSpPr/>
          <p:nvPr/>
        </p:nvSpPr>
        <p:spPr>
          <a:xfrm>
            <a:off x="366944" y="2208555"/>
            <a:ext cx="6096000" cy="22558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Chapter 4 – Low Tech Making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Iggy Peck Example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 Twist, Scientist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Sofia Valdez, Future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Rosie Revere, Engineer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6305D-6EEE-46E8-AE5D-92917E519867}"/>
              </a:ext>
            </a:extLst>
          </p:cNvPr>
          <p:cNvSpPr/>
          <p:nvPr/>
        </p:nvSpPr>
        <p:spPr>
          <a:xfrm>
            <a:off x="4521693" y="371720"/>
            <a:ext cx="7303363" cy="6114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low tech making support student skill building?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https://www.solutiontree.com/free-resources/literacy/rl#</a:t>
            </a:r>
            <a:endParaRPr lang="en-US" sz="20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*these materials on your flash drive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 acquisition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 and procedural writing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remaking twists – pg. 92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empathy development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with cardboard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to Do with a Box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destructing and constructing with cardboard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corrugation and grain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tinkering with textiles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tinkering is discovering something on your own terms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genius hour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learning is messy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56583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DC395D-EA03-45A4-8F02-DFB9F7332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B212-BFA2-403F-85EF-DFD3FF6D973A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DA580-61FF-44DB-96E2-85B68D9A6559}"/>
              </a:ext>
            </a:extLst>
          </p:cNvPr>
          <p:cNvSpPr txBox="1"/>
          <p:nvPr/>
        </p:nvSpPr>
        <p:spPr>
          <a:xfrm>
            <a:off x="252474" y="293152"/>
            <a:ext cx="5430397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rial Black" panose="020B0A04020102020204" pitchFamily="34" charset="0"/>
              </a:rPr>
              <a:t>Tinkering </a:t>
            </a:r>
          </a:p>
          <a:p>
            <a:endParaRPr lang="en-US" sz="4000" dirty="0">
              <a:latin typeface="Arial Black" panose="020B0A04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Playful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Experimental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Iterative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Engaging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Explorative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>
                <a:latin typeface="Arial Black" panose="020B0A04020102020204" pitchFamily="34" charset="0"/>
              </a:rPr>
              <a:t>New possibilities</a:t>
            </a:r>
          </a:p>
          <a:p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(</a:t>
            </a:r>
            <a:r>
              <a:rPr lang="en-US" sz="2200" dirty="0">
                <a:latin typeface="Arial Black" panose="020B0A04020102020204" pitchFamily="34" charset="0"/>
              </a:rPr>
              <a:t>Resnick &amp; Rosenbaum, 2013)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A35E8C-D023-4302-A509-CDA504D5B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229" y="1026772"/>
            <a:ext cx="6161297" cy="48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3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A2029C-9BD6-4866-A091-45519E030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099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62509CD-0A42-4DC1-BCD3-FB8BC475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919" y="1576154"/>
            <a:ext cx="5247081" cy="25921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D7D3E-B5B3-449B-A52A-E93260CC7601}"/>
              </a:ext>
            </a:extLst>
          </p:cNvPr>
          <p:cNvSpPr/>
          <p:nvPr/>
        </p:nvSpPr>
        <p:spPr>
          <a:xfrm>
            <a:off x="7953286" y="5403399"/>
            <a:ext cx="42387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 Black" panose="020B0A04020102020204" pitchFamily="34" charset="0"/>
              </a:rPr>
              <a:t>What You Need to Know About Tinkering, Making, and Engineering, NAEYC, Adapted from the Boston Children’s Museum, </a:t>
            </a:r>
            <a:r>
              <a:rPr lang="en-US" sz="1400" i="1" dirty="0">
                <a:latin typeface="Arial Black" panose="020B0A04020102020204" pitchFamily="34" charset="0"/>
              </a:rPr>
              <a:t>Tinker Kit: Educators’ Guide </a:t>
            </a:r>
            <a:r>
              <a:rPr lang="en-US" sz="1400" dirty="0">
                <a:latin typeface="Arial Black" panose="020B0A04020102020204" pitchFamily="34" charset="0"/>
              </a:rPr>
              <a:t>(Boston: Boston Children’s Museum, 2016), 4. </a:t>
            </a:r>
          </a:p>
        </p:txBody>
      </p:sp>
    </p:spTree>
    <p:extLst>
      <p:ext uri="{BB962C8B-B14F-4D97-AF65-F5344CB8AC3E}">
        <p14:creationId xmlns:p14="http://schemas.microsoft.com/office/powerpoint/2010/main" val="195120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0 Cool Tinkercad Designs, Ideas &amp; Projects | All3DP">
            <a:extLst>
              <a:ext uri="{FF2B5EF4-FFF2-40B4-BE49-F238E27FC236}">
                <a16:creationId xmlns:a16="http://schemas.microsoft.com/office/drawing/2014/main" id="{1E657E97-7DCD-45A7-8ED2-A48134A71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15233"/>
            <a:ext cx="9878786" cy="52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E0436-AB3A-4FBC-BA6D-4921D5089655}"/>
              </a:ext>
            </a:extLst>
          </p:cNvPr>
          <p:cNvSpPr txBox="1"/>
          <p:nvPr/>
        </p:nvSpPr>
        <p:spPr>
          <a:xfrm>
            <a:off x="2146483" y="5598069"/>
            <a:ext cx="7643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Arial Black" panose="020B0A04020102020204" pitchFamily="34" charset="0"/>
              </a:rPr>
              <a:t>https://www.tinkercad.com/</a:t>
            </a:r>
          </a:p>
        </p:txBody>
      </p:sp>
    </p:spTree>
    <p:extLst>
      <p:ext uri="{BB962C8B-B14F-4D97-AF65-F5344CB8AC3E}">
        <p14:creationId xmlns:p14="http://schemas.microsoft.com/office/powerpoint/2010/main" val="41421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WA3D A5 3D Printer - NWA3D">
            <a:extLst>
              <a:ext uri="{FF2B5EF4-FFF2-40B4-BE49-F238E27FC236}">
                <a16:creationId xmlns:a16="http://schemas.microsoft.com/office/drawing/2014/main" id="{3A527C1E-454B-4559-9356-EF8989D76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9" y="822318"/>
            <a:ext cx="4948918" cy="521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370320D8-563F-4B8E-8106-1D2A7ED5755E}"/>
              </a:ext>
            </a:extLst>
          </p:cNvPr>
          <p:cNvSpPr txBox="1">
            <a:spLocks/>
          </p:cNvSpPr>
          <p:nvPr/>
        </p:nvSpPr>
        <p:spPr>
          <a:xfrm>
            <a:off x="4911214" y="2233372"/>
            <a:ext cx="5655046" cy="103494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latin typeface="Arial Black" panose="020B0A04020102020204" pitchFamily="34" charset="0"/>
              </a:rPr>
              <a:t>3D</a:t>
            </a:r>
          </a:p>
          <a:p>
            <a:pPr algn="ctr"/>
            <a:r>
              <a:rPr lang="en-US" sz="8800" dirty="0">
                <a:latin typeface="Arial Black" panose="020B0A04020102020204" pitchFamily="34" charset="0"/>
              </a:rPr>
              <a:t>Printing</a:t>
            </a:r>
          </a:p>
        </p:txBody>
      </p:sp>
    </p:spTree>
    <p:extLst>
      <p:ext uri="{BB962C8B-B14F-4D97-AF65-F5344CB8AC3E}">
        <p14:creationId xmlns:p14="http://schemas.microsoft.com/office/powerpoint/2010/main" val="1752691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D99FE0FF-7DB7-46B1-834A-C6AF59EEF64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19380" y="4499905"/>
            <a:ext cx="2880000" cy="2160000"/>
          </a:xfrm>
        </p:spPr>
      </p:pic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D3E79019-0C1F-4B5D-BCEE-00686401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Title 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98E81-42A1-48D6-833C-4D68E868840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58DB212-BFA2-403F-85EF-DFD3FF6D973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6B2A9400-2C43-477F-97A9-A567187D14F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/>
          <a:srcRect/>
          <a:stretch/>
        </p:blipFill>
        <p:spPr>
          <a:xfrm flipH="1">
            <a:off x="8349622" y="1633343"/>
            <a:ext cx="2216533" cy="2705898"/>
          </a:xfrm>
        </p:spPr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076E7523-6241-4C9B-B5ED-601CC59A364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594625" y="2570694"/>
            <a:ext cx="1519688" cy="2026251"/>
          </a:xfrm>
        </p:spPr>
      </p:pic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9FA80BD7-E31C-4EE4-BCEF-A8B324E974F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33825" y="2570694"/>
            <a:ext cx="2216533" cy="1662400"/>
          </a:xfrm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C76C982F-A3B4-4EDC-97CD-C8A615979892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33833" y="3437985"/>
            <a:ext cx="1983478" cy="2705898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983886B-D10C-4E65-AE44-78DB319A24A1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5551" y="4427080"/>
            <a:ext cx="2293079" cy="1929270"/>
          </a:xfr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092D682-6BD6-43B7-8C67-6CCEA7C945B0}"/>
              </a:ext>
            </a:extLst>
          </p:cNvPr>
          <p:cNvSpPr txBox="1">
            <a:spLocks/>
          </p:cNvSpPr>
          <p:nvPr/>
        </p:nvSpPr>
        <p:spPr>
          <a:xfrm>
            <a:off x="494593" y="198095"/>
            <a:ext cx="11284480" cy="134740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Arial Black" panose="020B0A04020102020204" pitchFamily="34" charset="0"/>
              </a:rPr>
              <a:t>”Teachers are the gatekeepers to fostering the gifts and talents of future STEM innovators.”  </a:t>
            </a:r>
          </a:p>
          <a:p>
            <a:r>
              <a:rPr lang="en-US" sz="3600" dirty="0">
                <a:latin typeface="Arial Black" panose="020B0A04020102020204" pitchFamily="34" charset="0"/>
              </a:rPr>
              <a:t>(</a:t>
            </a:r>
            <a:r>
              <a:rPr lang="en-US" sz="2800" dirty="0" err="1">
                <a:latin typeface="Arial Black" panose="020B0A04020102020204" pitchFamily="34" charset="0"/>
              </a:rPr>
              <a:t>Cotabish</a:t>
            </a:r>
            <a:r>
              <a:rPr lang="en-US" sz="2800" dirty="0">
                <a:latin typeface="Arial Black" panose="020B0A04020102020204" pitchFamily="34" charset="0"/>
              </a:rPr>
              <a:t>, et. al, 2013)</a:t>
            </a:r>
          </a:p>
        </p:txBody>
      </p:sp>
      <p:pic>
        <p:nvPicPr>
          <p:cNvPr id="17" name="Picture Placeholder 23">
            <a:extLst>
              <a:ext uri="{FF2B5EF4-FFF2-40B4-BE49-F238E27FC236}">
                <a16:creationId xmlns:a16="http://schemas.microsoft.com/office/drawing/2014/main" id="{65F49CA9-D705-446B-B20E-193C1FBB71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601857" y="4790934"/>
            <a:ext cx="1519688" cy="16624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2020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9AE81F8D-4EE9-43D6-A14F-F203980804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D7AF879-5AF7-413C-8F00-9277DE4EDC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06FDE0-B88A-434A-9207-2CA2C3B462D5}">
  <ds:schemaRefs>
    <ds:schemaRef ds:uri="http://purl.org/dc/dcmitype/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16c05727-aa75-4e4a-9b5f-8a80a1165891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217</Words>
  <Application>Microsoft Office PowerPoint</Application>
  <PresentationFormat>Widescreen</PresentationFormat>
  <Paragraphs>43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Title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Curiosity and Understanding through  Take-Apart Tinkering</dc:title>
  <dc:creator>Vinson R. Carter</dc:creator>
  <cp:lastModifiedBy>Vinson R. Carter</cp:lastModifiedBy>
  <cp:revision>34</cp:revision>
  <cp:lastPrinted>2022-02-21T17:20:53Z</cp:lastPrinted>
  <dcterms:created xsi:type="dcterms:W3CDTF">2022-02-14T18:05:58Z</dcterms:created>
  <dcterms:modified xsi:type="dcterms:W3CDTF">2022-02-22T19:30:57Z</dcterms:modified>
</cp:coreProperties>
</file>