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2E5-E337-4C6F-AE30-70E57AF8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59CC-47D5-4594-A6F7-2B554FD9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27CA-4B2C-49E2-B74B-82E5D22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0E21-8E4E-4C25-B836-5AB6F6C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8F05-5324-4F20-8C09-ADD3260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5EEB-4E79-4E7A-A44C-5379171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B0F-FF84-4CA1-B65C-A6007892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91C0-93C7-4BE3-8331-00D81B26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A39-2C6E-4F16-9177-9831E8B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3432-CA31-4EF1-B92E-69F6EE4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5C822-7995-4A2F-9859-65A96F02E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F6DA-614C-4D98-BE63-9ECCE93A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8759-AC75-4D24-8540-A84BB00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3AA-9E02-44BD-A751-41F16828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97F6-8D12-4A42-876F-F89767B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D63-AC0D-4B42-9DDD-968FF9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DFA8-9954-4413-8631-3DEB7EC1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3F4E-7437-4021-BC44-3F22EB9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BF74-D201-47B9-96C1-2D17EB5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7F61-A803-464A-BD91-A88644B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5CA2-397E-4E90-8933-9909741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8D67-B748-422B-A899-E1375BE4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47F-32D9-4894-941D-EBEDF892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0EB4-54A3-4F96-8C2C-3C1EABC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E1A7-EF59-4A63-B908-673CEDC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EEE-F81D-4D47-83E9-BC86D83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DF-CCE5-4D72-B81D-FDCFF6D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46D2-ADEE-4477-B04E-49F945F1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7377-4305-4F6F-9407-CAA018A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47A9-9592-4B30-AA4A-3251BD0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E470-65A4-49C1-9981-2973EB5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689C-67D7-4236-9DD6-5A6EDE4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D94-CC01-4614-8D2C-E518CED73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292B1-A7A0-4F28-BB45-E982709C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48F-B2D5-46CE-86EB-6F3C5570A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715A-7D5D-43A5-942F-62D07B2A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3E00-5711-4A94-9D14-4E8A96B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99E4-4D60-4DAE-80EB-F7389954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598AD-F4D5-4F24-84B0-3919435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F164-7B97-4C89-873A-6D8DF3A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4A42-C776-470E-94E8-3698845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128B-0F06-4048-997A-D566E18D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450C-B2AB-49E1-B6AE-DEC5EB91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B6D0-E72D-4AF3-9EEC-46C5A58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7E42-C575-4F3C-8C28-77502F7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AD3-0287-4F40-ABEC-8577C2AB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220-E5FC-4D3F-94EE-16D5604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B203-1C19-4191-B8D8-7F913C95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FBD58-6107-49CB-90D7-6A92F61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4965B-31FD-4C6E-974D-3E2BB46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9821-1EC1-47DD-8D1D-3C1A163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A573-2491-4495-AF3C-75C9B16C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478-AEF2-45AB-8ABA-178F7F65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612D9-E184-4064-A9AE-AE914CB8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D4B3-EC01-4C36-A867-98D52F2F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C371-B807-4A4D-8C2A-891D729A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B10B-B4F4-4547-B2BF-2E83041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06E9-79CE-4559-B66F-6642A15D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A232-4A05-41C0-9845-4E874A1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A7CF-30C2-4F3F-BDA2-824A9EF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874-DB1A-4C6B-AFA4-A90B43CF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72-32D7-423D-9165-ED50BC05D4C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0D0A-76F7-439E-B8C1-53B7F97A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3B5F-6BF1-4F89-8AE8-7DFC25F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DD45B-58BF-4548-BF79-15BB852B6A0B}"/>
              </a:ext>
            </a:extLst>
          </p:cNvPr>
          <p:cNvSpPr/>
          <p:nvPr/>
        </p:nvSpPr>
        <p:spPr>
          <a:xfrm>
            <a:off x="327171" y="374689"/>
            <a:ext cx="90852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Science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4-PS3-2 Make observations to provide evidence that energy can be transferred from place to place by sound, light, heat, and </a:t>
            </a:r>
            <a:r>
              <a:rPr lang="en-US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electric currents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Technology and Engineering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for Technological and Engineering Literacy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3: Integration of Knowledge, Technologies, and Practices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 how simple technologies are often combined to form more complex systems.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7: Design in Technology and Engineering Education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5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 tools, techniques, and materials in a safe manner as part of the design process.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8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Applying, Maintaining, and Assessing Technological Products and Systems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Follow directions to complete a technological task.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appropriate symbols, numbers, and words to communicate key ideas about technological products and systems.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why a product or system is not working properly.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Additionally, you will identify and integrate another appropriate Mathematics and/or Social Studies or English Language Arts standard/s.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CFEE-12E9-4FFC-BA0E-27650FB0A261}"/>
              </a:ext>
            </a:extLst>
          </p:cNvPr>
          <p:cNvSpPr txBox="1"/>
          <p:nvPr/>
        </p:nvSpPr>
        <p:spPr>
          <a:xfrm>
            <a:off x="4102217" y="1182848"/>
            <a:ext cx="66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Energy can be transferred through an electrical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AB92-253A-40D6-B6F4-D93F4FB0B8BF}"/>
              </a:ext>
            </a:extLst>
          </p:cNvPr>
          <p:cNvSpPr txBox="1"/>
          <p:nvPr/>
        </p:nvSpPr>
        <p:spPr>
          <a:xfrm>
            <a:off x="4932728" y="3745980"/>
            <a:ext cx="74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It is important to be able to follow directions to complete 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B27E2-E8D2-4653-880C-D80644B921F0}"/>
              </a:ext>
            </a:extLst>
          </p:cNvPr>
          <p:cNvSpPr txBox="1"/>
          <p:nvPr/>
        </p:nvSpPr>
        <p:spPr>
          <a:xfrm>
            <a:off x="5580078" y="4653390"/>
            <a:ext cx="64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*Big Idea – Troubleshooting  is an important skill to understand why a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device or system is not working properly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DBBCF-0176-4A8D-A194-512675F2445F}"/>
              </a:ext>
            </a:extLst>
          </p:cNvPr>
          <p:cNvSpPr txBox="1"/>
          <p:nvPr/>
        </p:nvSpPr>
        <p:spPr>
          <a:xfrm>
            <a:off x="3410124" y="5745323"/>
            <a:ext cx="87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?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*What intentional practice from your additional standard will be an integral part of the project?</a:t>
            </a:r>
          </a:p>
        </p:txBody>
      </p:sp>
    </p:spTree>
    <p:extLst>
      <p:ext uri="{BB962C8B-B14F-4D97-AF65-F5344CB8AC3E}">
        <p14:creationId xmlns:p14="http://schemas.microsoft.com/office/powerpoint/2010/main" val="473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C41EA-21B3-43B7-BF60-9066147679E6}"/>
              </a:ext>
            </a:extLst>
          </p:cNvPr>
          <p:cNvSpPr txBox="1"/>
          <p:nvPr/>
        </p:nvSpPr>
        <p:spPr>
          <a:xfrm>
            <a:off x="340887" y="335845"/>
            <a:ext cx="10813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Key Vocabulary for Electricity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*Your Technical/Procedural Directions Should Focus on these concepts - </a:t>
            </a:r>
          </a:p>
          <a:p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Transfer of Energy - Electrical Pathway – Electron Flow - Circuit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DC Power Source – Coin Battery (3V) - Energy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Conductor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Insulator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LED – Light Emitting Diode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Switch – Control - Open Circuit/Closed Circuit</a:t>
            </a:r>
          </a:p>
        </p:txBody>
      </p:sp>
      <p:pic>
        <p:nvPicPr>
          <p:cNvPr id="3" name="Picture 2" descr="Macintosh HD:private:var:folders:9m:qmk5f8y53csd3ldtyn47dlr00000gn:T:com.apple.iChat:Messages:Transfers:IMG_4702.JPG">
            <a:extLst>
              <a:ext uri="{FF2B5EF4-FFF2-40B4-BE49-F238E27FC236}">
                <a16:creationId xmlns:a16="http://schemas.microsoft.com/office/drawing/2014/main" id="{A6C45869-AC2A-4A28-B358-AD53EC5E18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95" y="2681964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517AB-4C0A-484C-9EB9-12D03E5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6" y="1129000"/>
            <a:ext cx="977142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Things You Need To Know About How To Solder Wires To A ...">
            <a:extLst>
              <a:ext uri="{FF2B5EF4-FFF2-40B4-BE49-F238E27FC236}">
                <a16:creationId xmlns:a16="http://schemas.microsoft.com/office/drawing/2014/main" id="{9F166BCA-B583-47D1-8006-24510005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1240547"/>
            <a:ext cx="3580216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- Can you solder a jumper cable to an LED ...">
            <a:extLst>
              <a:ext uri="{FF2B5EF4-FFF2-40B4-BE49-F238E27FC236}">
                <a16:creationId xmlns:a16="http://schemas.microsoft.com/office/drawing/2014/main" id="{AB358BA6-74F9-4956-AC2A-368433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4189376"/>
            <a:ext cx="3580216" cy="2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54CE0-CA3F-46D4-A177-5902060E53F7}"/>
              </a:ext>
            </a:extLst>
          </p:cNvPr>
          <p:cNvSpPr/>
          <p:nvPr/>
        </p:nvSpPr>
        <p:spPr>
          <a:xfrm>
            <a:off x="1547396" y="368065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Soldering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3D7AE-0209-4834-8017-C98395221DA5}"/>
              </a:ext>
            </a:extLst>
          </p:cNvPr>
          <p:cNvSpPr/>
          <p:nvPr/>
        </p:nvSpPr>
        <p:spPr>
          <a:xfrm>
            <a:off x="469757" y="409559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Making Good Connections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m.media-amazon.com/images/I/41M8YcEQXdL._AC_.jpg">
            <a:extLst>
              <a:ext uri="{FF2B5EF4-FFF2-40B4-BE49-F238E27FC236}">
                <a16:creationId xmlns:a16="http://schemas.microsoft.com/office/drawing/2014/main" id="{B9E9F3B7-7DA9-4624-8199-00160E4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87" y="399740"/>
            <a:ext cx="3698225" cy="24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406 | Paper circuits, Winter crafts for kids, Circuit">
            <a:extLst>
              <a:ext uri="{FF2B5EF4-FFF2-40B4-BE49-F238E27FC236}">
                <a16:creationId xmlns:a16="http://schemas.microsoft.com/office/drawing/2014/main" id="{B5C6D49A-DA9F-4DBD-A80D-60457D2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06" y="3583936"/>
            <a:ext cx="2082040" cy="1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uminum Foil Circuits | Simple circuit, Aluminum foil, Foil">
            <a:extLst>
              <a:ext uri="{FF2B5EF4-FFF2-40B4-BE49-F238E27FC236}">
                <a16:creationId xmlns:a16="http://schemas.microsoft.com/office/drawing/2014/main" id="{EC180839-9D4F-45E7-8C56-8BDF9D58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2" y="3580572"/>
            <a:ext cx="2776757" cy="15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4C596-1E83-4B40-9DE1-8EAA541F2F27}"/>
              </a:ext>
            </a:extLst>
          </p:cNvPr>
          <p:cNvSpPr/>
          <p:nvPr/>
        </p:nvSpPr>
        <p:spPr>
          <a:xfrm>
            <a:off x="7858525" y="2905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Crimp Connections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1ABCF-C387-47DD-ACDB-EA24EA05ABCA}"/>
              </a:ext>
            </a:extLst>
          </p:cNvPr>
          <p:cNvSpPr/>
          <p:nvPr/>
        </p:nvSpPr>
        <p:spPr>
          <a:xfrm>
            <a:off x="5093076" y="5495382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Duct/Copper Tape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cintosh HD:private:var:folders:9m:qmk5f8y53csd3ldtyn47dlr00000gn:T:com.apple.iChat:Messages:Transfers:IMG_4691.JPG">
            <a:extLst>
              <a:ext uri="{FF2B5EF4-FFF2-40B4-BE49-F238E27FC236}">
                <a16:creationId xmlns:a16="http://schemas.microsoft.com/office/drawing/2014/main" id="{1CB97F30-DFFC-46F8-A452-612AA689BF5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5" y="3580572"/>
            <a:ext cx="1403313" cy="15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private:var:folders:9m:qmk5f8y53csd3ldtyn47dlr00000gn:T:com.apple.iChat:Messages:Transfers:IMG_4694.JPG">
            <a:extLst>
              <a:ext uri="{FF2B5EF4-FFF2-40B4-BE49-F238E27FC236}">
                <a16:creationId xmlns:a16="http://schemas.microsoft.com/office/drawing/2014/main" id="{CA8DACDE-D811-4A0C-8636-B00DE0FB9A3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52" y="5294070"/>
            <a:ext cx="1403313" cy="14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A5A58-90DF-47F0-AB0B-CB6C6E4B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4" y="2232985"/>
            <a:ext cx="7428571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A2B5-FA44-4475-B321-37987569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8" y="414714"/>
            <a:ext cx="7057143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301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10</cp:revision>
  <dcterms:created xsi:type="dcterms:W3CDTF">2021-11-09T14:41:12Z</dcterms:created>
  <dcterms:modified xsi:type="dcterms:W3CDTF">2022-04-19T21:20:32Z</dcterms:modified>
</cp:coreProperties>
</file>