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EACA-EB2F-46CA-8144-1BBB4E340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8C297-7703-4188-9EE6-A46EA77E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6345-EB49-48CB-9E11-0678BBA1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AFB7-2640-4A3A-887C-167C6E29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07D8-C60C-4F5D-A1DA-CF4043F0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19B0-B716-4BDF-B724-1F22BAAC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E1DDD-7E6B-4D33-BB2F-4A94F0014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CA71-B108-4EC6-947C-1B1F727C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C5AB3-24BB-45DB-833E-DFCA98D0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5323B-6565-46C2-9B53-800FF684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0DA6C-4627-471C-8C79-C1A33D6CF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3E302-F3F9-4FDD-8388-4936301FB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DB8B7-35C9-42C1-B1B6-D43E247D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484ED-A731-4CCE-B54D-1750676A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3948-A5D2-4584-8B21-2D268F63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5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7C4A-78ED-4B14-A543-A7296D28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7AF4-6898-4D81-B337-A050A14F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4A957-A546-4951-A3A5-A2712CA4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591F-449F-4E3B-A54E-03E19521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CDBB6-DBE4-4AA6-985E-631FBE29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152A-C95C-4ADD-B348-786D382C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B715F-6AC0-434A-B9F4-59CBD459A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59B32-D2B9-414F-A0DE-C46B15DB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7737-2347-4478-9FC0-EE51B361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80EB-9CD4-4FA5-8D10-0E8B370F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8EEF-27A0-431B-9AF5-3CCEF109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1BDB-8CBF-444A-AA32-F477483C5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83621-1B0A-4FE6-8299-9E51CEC8F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6C234-E4EC-4CC8-8C26-340F8673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1B8D2-00B4-42C0-AF7B-71C93A83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C1944-6A37-4D3A-8D47-D19F66FE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476A-22D6-461E-B289-D067E9F5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C5BFE-7B1C-46FC-97C7-AE09D8A8C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D1932-E926-418B-89D4-3BE24B192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BFC6E-0504-476F-9335-69351D946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87E07-64CE-41A6-9341-FCB435EEA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53E33-8E11-41B2-A736-8C650CC1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E5FDC-8CDA-4966-91DF-9FC546A5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D3CE3-C22F-4A62-B019-F8FE3CCA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D671-860D-426B-B291-BD8A49B2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BAF62-1D08-4150-9362-91587ACB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0A71A-7D1D-44B7-88DA-A0D41796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83A79-A855-43B6-AC06-859D633A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E17A7-0C63-4AEB-BCE9-23AFB341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FF13E-9938-47EE-A0F4-A684B1F7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E88BF-0771-4ED1-A540-4657498D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B9FC-F26D-4980-BD7F-5F7AAAA2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8F80-D8C9-4C8F-927D-4FE37B2C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31981-5378-4C1E-BA12-52674EE4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0C6A4-4ACB-4772-BFB6-9F56D14C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4EA8F-1C3A-4355-990F-FBC2A15A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5EDA3-C624-4180-9EA1-19D859ED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4DF6-3D50-4373-B851-218CB18B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7A980-BB5C-42F0-A5BE-4C1EDB714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5D131-0F0B-4FC1-B8F6-A663EAAC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D84C0-06FC-4132-85A2-F2BD0DC5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FF49A-A83C-41CA-9F04-6F64BF24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E66D2-39CD-481A-A6E2-D25638C4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16714-8399-4EC1-B2C2-4D852124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BB4E6-17B9-4AB8-83AD-64BA7BFC1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A22D1-3C00-4C5E-ABC3-E640695B6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E74E-9919-4BC1-A415-94290091047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5C19D-B613-4853-A0E4-EDE16BE3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2977-B5D0-4FAE-8158-C128665D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8C92-756D-4200-924D-950440EA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Everything You Need to Know About Scratch Coding — Mind ...">
            <a:extLst>
              <a:ext uri="{FF2B5EF4-FFF2-40B4-BE49-F238E27FC236}">
                <a16:creationId xmlns:a16="http://schemas.microsoft.com/office/drawing/2014/main" id="{68A681C1-4326-41F1-BE67-CFDC4DAFA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3792" r="14509"/>
          <a:stretch/>
        </p:blipFill>
        <p:spPr bwMode="auto">
          <a:xfrm>
            <a:off x="0" y="149233"/>
            <a:ext cx="8305100" cy="65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kshop: Makey Makey Training | CLRC">
            <a:extLst>
              <a:ext uri="{FF2B5EF4-FFF2-40B4-BE49-F238E27FC236}">
                <a16:creationId xmlns:a16="http://schemas.microsoft.com/office/drawing/2014/main" id="{F088C289-2E55-451E-99CF-E8D797045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" r="-3" b="2243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mix of &quot;Earth Day&quot;">
            <a:extLst>
              <a:ext uri="{FF2B5EF4-FFF2-40B4-BE49-F238E27FC236}">
                <a16:creationId xmlns:a16="http://schemas.microsoft.com/office/drawing/2014/main" id="{57980782-3D38-5B5C-2C48-B96EA550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04" y="93864"/>
            <a:ext cx="3323568" cy="33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77937A34-13E3-48C7-B213-1C5DB391A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" b="1883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1536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0E48DB-FF46-4B70-A187-6055CA0A3398}"/>
              </a:ext>
            </a:extLst>
          </p:cNvPr>
          <p:cNvSpPr/>
          <p:nvPr/>
        </p:nvSpPr>
        <p:spPr>
          <a:xfrm>
            <a:off x="349034" y="368134"/>
            <a:ext cx="5091247" cy="36995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b="1" dirty="0"/>
              <a:t>A Day at the Museum Challenge: </a:t>
            </a:r>
            <a:endParaRPr lang="en-US" b="1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/>
              <a:t>Your challenge is to create a table-top museum display that will inform your peers about your organism’s life cycle using </a:t>
            </a:r>
            <a:r>
              <a:rPr lang="en-US" dirty="0" err="1"/>
              <a:t>Makey</a:t>
            </a:r>
            <a:r>
              <a:rPr lang="en-US" dirty="0"/>
              <a:t> </a:t>
            </a:r>
            <a:r>
              <a:rPr lang="en-US" dirty="0" err="1"/>
              <a:t>Makey</a:t>
            </a:r>
            <a:r>
              <a:rPr lang="en-US" dirty="0"/>
              <a:t>, Scratch, and a lap-top computer. </a:t>
            </a:r>
            <a:endParaRPr lang="en-US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/>
              <a:t>Research the lifecycle of your organisms using different available informational texts and then create an interactive museum display that provides information regarding their organism’s life cycle. Students will use </a:t>
            </a:r>
            <a:r>
              <a:rPr lang="en-US" dirty="0" err="1"/>
              <a:t>MakeyMakey</a:t>
            </a:r>
            <a:r>
              <a:rPr lang="en-US" dirty="0"/>
              <a:t> and Scratch to make their display interactive. The students will code on Scratch and use </a:t>
            </a:r>
            <a:r>
              <a:rPr lang="en-US" dirty="0" err="1"/>
              <a:t>MakeyMakey</a:t>
            </a:r>
            <a:r>
              <a:rPr lang="en-US" dirty="0"/>
              <a:t> to follow the commands of the code. </a:t>
            </a:r>
            <a:endParaRPr lang="en-US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/>
              <a:t>Each stage of the life cycle should have an audio and video feature that adds to the overall experience of the display.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b="1" dirty="0">
              <a:effectLst/>
            </a:endParaRPr>
          </a:p>
        </p:txBody>
      </p:sp>
      <p:sp>
        <p:nvSpPr>
          <p:cNvPr id="2065" name="Oval 206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0" name="Picture 12" descr="Wild Strawberry | Green Lawn Fertilizing">
            <a:extLst>
              <a:ext uri="{FF2B5EF4-FFF2-40B4-BE49-F238E27FC236}">
                <a16:creationId xmlns:a16="http://schemas.microsoft.com/office/drawing/2014/main" id="{502F0801-2E58-487D-94B4-D6A8740B1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Oval 206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Garden Spider - Nature Companion">
            <a:extLst>
              <a:ext uri="{FF2B5EF4-FFF2-40B4-BE49-F238E27FC236}">
                <a16:creationId xmlns:a16="http://schemas.microsoft.com/office/drawing/2014/main" id="{31D25C1E-B2CD-4083-BCB8-8051030C3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Xw5YfMTWQrA/UW-kYl5AZII/AAAAAAAAXmc/Dbl5jfMHfr8/s1600/Green+Sea+Turtle+5.jpg">
            <a:extLst>
              <a:ext uri="{FF2B5EF4-FFF2-40B4-BE49-F238E27FC236}">
                <a16:creationId xmlns:a16="http://schemas.microsoft.com/office/drawing/2014/main" id="{97F2A2DC-0F7F-44F6-8A13-41CBB2182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r="5626" b="-3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http://1.bp.blogspot.com/-OEb7ZlVIVnI/UPpBbiAOlPI/AAAAAAAAAJ4/t8Re-SeX1Dw/s1600/platypus-mammal-with-a-bill.jpg">
            <a:extLst>
              <a:ext uri="{FF2B5EF4-FFF2-40B4-BE49-F238E27FC236}">
                <a16:creationId xmlns:a16="http://schemas.microsoft.com/office/drawing/2014/main" id="{98F1DD0B-4D22-427B-B464-AF5980A51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r="23117" b="-3"/>
          <a:stretch/>
        </p:blipFill>
        <p:spPr bwMode="auto"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50pcs Very Rare Dwarf Apple Tree Sweet Fruit Planted Fruit ...">
            <a:extLst>
              <a:ext uri="{FF2B5EF4-FFF2-40B4-BE49-F238E27FC236}">
                <a16:creationId xmlns:a16="http://schemas.microsoft.com/office/drawing/2014/main" id="{D439F2DA-19F2-4FD7-96E5-17BD96AA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" r="5" b="41438"/>
          <a:stretch/>
        </p:blipFill>
        <p:spPr bwMode="auto"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s://statesymbolsusa.org/sites/statesymbolsusa.org/files/primary-images/insecthoneybee0-1-2.jpg">
            <a:extLst>
              <a:ext uri="{FF2B5EF4-FFF2-40B4-BE49-F238E27FC236}">
                <a16:creationId xmlns:a16="http://schemas.microsoft.com/office/drawing/2014/main" id="{54558BE2-7D19-40CA-BBAF-DD5F1E7E3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" r="-2" b="13821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5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R. Carter</dc:creator>
  <cp:lastModifiedBy>Vinson R. Carter</cp:lastModifiedBy>
  <cp:revision>6</cp:revision>
  <dcterms:created xsi:type="dcterms:W3CDTF">2022-04-18T18:59:34Z</dcterms:created>
  <dcterms:modified xsi:type="dcterms:W3CDTF">2023-04-05T18:51:59Z</dcterms:modified>
</cp:coreProperties>
</file>