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F8380-2EAD-4773-AAA5-CC96C0037F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4CBD19-95C2-4470-A852-3852BC4DB2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B7B0A-E34C-4272-A325-D726D1A10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9294D-7224-4BD0-97C1-BA15835071A5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92A7F-5A41-4804-BAB8-D5FAAC256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CACAA-FD3B-47D5-88B3-4794BD089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96B2-9065-42BB-B95A-D2AD92B7A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44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E2C8B-3B65-4F96-8159-9BD6F6E48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C57AC8-7059-4B92-9078-C4155E6DF4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5FEF0-F68E-48D8-AFEF-8814F6613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9294D-7224-4BD0-97C1-BA15835071A5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D851A-80FE-426B-99A8-3C3CB1137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5BB58-408C-43FC-A6CC-ECCCF6B1B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96B2-9065-42BB-B95A-D2AD92B7A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01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DED583-F199-4AEA-9F25-4B29938DB6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AAA697-C07E-4CAF-8181-DF5B359733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605DF-BB51-402F-8798-9C98EB687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9294D-7224-4BD0-97C1-BA15835071A5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5D213-2509-4A1B-9281-0E16B677D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CE3CB-EDA9-4AB3-AF8E-12FC5718D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96B2-9065-42BB-B95A-D2AD92B7A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103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90F3F-5BCE-4B9C-909B-C54DC34EA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B0AB7-8E85-4EB2-B0BC-C13362039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14E33-3C7E-4FE1-99AA-484F08517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9294D-7224-4BD0-97C1-BA15835071A5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42B8E-B71D-4C4B-9D91-A94C568D3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5E5FA-DE88-44C7-9F11-7BA9B0F19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96B2-9065-42BB-B95A-D2AD92B7A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55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63927-9257-4CD6-A7F0-D5639E8AD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78E0C6-5DE6-4F95-8315-9CCC2F49F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86807-A010-43ED-A63C-D522A4105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9294D-7224-4BD0-97C1-BA15835071A5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C4CCD-DD37-4F40-9812-BB53B04D9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0857F-01D4-47C8-9C85-12FA5290C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96B2-9065-42BB-B95A-D2AD92B7A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526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08659-3CC6-44D0-9711-4803CA60A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B73C6-BD17-461C-8AA7-BD439599CF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B75FD5-0323-4B5B-8DCA-FCA675E839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21386-2928-492C-BD52-677294BAE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9294D-7224-4BD0-97C1-BA15835071A5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D1D6C9-C180-4244-A58D-085253437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C8589F-0211-4919-9DE9-BF0C56EB8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96B2-9065-42BB-B95A-D2AD92B7A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325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C1F00-DE51-4677-81D7-48811AF70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0815CC-B065-4373-B25C-870889F82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F93BE4-540B-46A6-9E7A-52377187C3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CB27B5-1D23-41BB-9B22-8832EDCCD6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6F9F0E-86BE-4F7B-BE57-5A1F2FA7A0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D509AF-BD92-4335-A227-051D05BF9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9294D-7224-4BD0-97C1-BA15835071A5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A6E01D-6053-4901-ACA5-D400A1FF5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422F77-FE37-4E24-A5CC-D873DAE91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96B2-9065-42BB-B95A-D2AD92B7A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979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7F7E1-517A-4840-9191-7D4F61021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315276-7695-43D9-88CF-F636A2AF9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9294D-7224-4BD0-97C1-BA15835071A5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0B41EE-CF9D-406E-AE20-256C77282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EF850C-01BD-4796-AB68-D76606D81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96B2-9065-42BB-B95A-D2AD92B7A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5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6E864B-B393-4E3E-AC04-39B629DAC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9294D-7224-4BD0-97C1-BA15835071A5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BA863E-1967-42CE-95A7-A7F0416D7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98BE57-EE8A-4EA9-B5FF-F9F947F0E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96B2-9065-42BB-B95A-D2AD92B7A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15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291B6-9B8F-449B-9122-EA580D5D6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4D15F-06D4-45B1-869B-3350EA575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3AA050-549C-40F1-8848-FA32E3AEB5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B98974-5E39-48C8-BE07-E5C831C0D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9294D-7224-4BD0-97C1-BA15835071A5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E4C5F-76B2-4387-A6FE-B1D577189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B5D41B-AECC-4D95-BA42-F1BF71092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96B2-9065-42BB-B95A-D2AD92B7A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4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3AE79-9817-4435-9E11-F6B0CE0FF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FACE62-FEC8-4552-A7C8-10C198236F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CAC72B-DF83-4841-90C9-E97D574E5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4B239F-9C23-420A-A1DE-CAC46503D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9294D-7224-4BD0-97C1-BA15835071A5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2426C-6700-474C-9A24-DEF645A15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C09CFA-765A-4C1A-A7CB-35CC61B35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96B2-9065-42BB-B95A-D2AD92B7A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37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1B6F07-93E8-49C6-9273-709208D2B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C17F76-6C03-4A4F-9332-7475BE2F2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FA64A-5B85-4166-980C-4BFDBDB4F1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9294D-7224-4BD0-97C1-BA15835071A5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DB70A-F909-4028-B95C-75346A39A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72084-8350-44C9-A604-408A97DC3B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C96B2-9065-42BB-B95A-D2AD92B7A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891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pplygsie.uark.edu/apply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2B2133-F8B1-40EB-91A2-C70EBE820E4C}"/>
              </a:ext>
            </a:extLst>
          </p:cNvPr>
          <p:cNvSpPr txBox="1"/>
          <p:nvPr/>
        </p:nvSpPr>
        <p:spPr>
          <a:xfrm>
            <a:off x="313055" y="75783"/>
            <a:ext cx="829056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latin typeface="Cooper Black" panose="0208090404030B020404" pitchFamily="18" charset="0"/>
              </a:rPr>
              <a:t>Take chances-</a:t>
            </a:r>
          </a:p>
          <a:p>
            <a:r>
              <a:rPr lang="en-US" sz="7200" dirty="0">
                <a:latin typeface="Cooper Black" panose="0208090404030B020404" pitchFamily="18" charset="0"/>
              </a:rPr>
              <a:t>Get messy-</a:t>
            </a:r>
          </a:p>
          <a:p>
            <a:r>
              <a:rPr lang="en-US" sz="7200" dirty="0">
                <a:latin typeface="Cooper Black" panose="0208090404030B020404" pitchFamily="18" charset="0"/>
              </a:rPr>
              <a:t>Make mistakes.</a:t>
            </a:r>
          </a:p>
          <a:p>
            <a:r>
              <a:rPr lang="en-US" sz="4400" dirty="0">
                <a:latin typeface="Cooper Black" panose="0208090404030B020404" pitchFamily="18" charset="0"/>
              </a:rPr>
              <a:t>Ms. Frizzle</a:t>
            </a:r>
          </a:p>
          <a:p>
            <a:endParaRPr lang="en-US" sz="4400" dirty="0">
              <a:latin typeface="Cooper Black" panose="0208090404030B0204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A806250-A835-4D41-99E1-F9FEC4B52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901" y="4071619"/>
            <a:ext cx="1056913" cy="2466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96B42AA-A9DD-4992-80EE-E0ACD1CB79F1}"/>
              </a:ext>
            </a:extLst>
          </p:cNvPr>
          <p:cNvSpPr txBox="1"/>
          <p:nvPr/>
        </p:nvSpPr>
        <p:spPr>
          <a:xfrm>
            <a:off x="3782060" y="4122375"/>
            <a:ext cx="82905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400" dirty="0">
                <a:latin typeface="Cooper Black" panose="0208090404030B020404" pitchFamily="18" charset="0"/>
              </a:rPr>
              <a:t>Be the</a:t>
            </a:r>
          </a:p>
          <a:p>
            <a:pPr algn="r"/>
            <a:r>
              <a:rPr lang="en-US" sz="5400" dirty="0">
                <a:latin typeface="Cooper Black" panose="0208090404030B020404" pitchFamily="18" charset="0"/>
              </a:rPr>
              <a:t>STEM Champion </a:t>
            </a:r>
          </a:p>
          <a:p>
            <a:pPr algn="r"/>
            <a:r>
              <a:rPr lang="en-US" sz="5400" dirty="0">
                <a:latin typeface="Cooper Black" panose="0208090404030B020404" pitchFamily="18" charset="0"/>
              </a:rPr>
              <a:t>in your school!</a:t>
            </a:r>
            <a:endParaRPr lang="en-US" sz="3200" dirty="0">
              <a:latin typeface="Cooper Black" panose="0208090404030B020404" pitchFamily="18" charset="0"/>
            </a:endParaRPr>
          </a:p>
          <a:p>
            <a:pPr algn="r"/>
            <a:endParaRPr lang="en-US" sz="3200" dirty="0">
              <a:latin typeface="Cooper Black" panose="0208090404030B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241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57F03C-B1C6-91F3-AC27-05E96D848F23}"/>
              </a:ext>
            </a:extLst>
          </p:cNvPr>
          <p:cNvSpPr txBox="1"/>
          <p:nvPr/>
        </p:nvSpPr>
        <p:spPr>
          <a:xfrm>
            <a:off x="327170" y="302004"/>
            <a:ext cx="11509695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 Narrow" panose="020B0606020202030204" pitchFamily="34" charset="0"/>
              </a:rPr>
              <a:t>Due, Tuesday, May 9 – 5pm</a:t>
            </a:r>
          </a:p>
          <a:p>
            <a:r>
              <a:rPr lang="en-US" sz="2000" b="1" dirty="0">
                <a:latin typeface="Arial Narrow" panose="020B0606020202030204" pitchFamily="34" charset="0"/>
              </a:rPr>
              <a:t>*submit your final Website Home Page link to Blackboard – this should also be the link from the QR code on your final resume</a:t>
            </a:r>
          </a:p>
          <a:p>
            <a:endParaRPr lang="en-US" sz="2000" b="1" dirty="0">
              <a:latin typeface="Arial Narrow" panose="020B0606020202030204" pitchFamily="34" charset="0"/>
            </a:endParaRPr>
          </a:p>
          <a:p>
            <a:r>
              <a:rPr lang="en-US" sz="2000" b="1" dirty="0">
                <a:latin typeface="Arial Narrow" panose="020B0606020202030204" pitchFamily="34" charset="0"/>
              </a:rPr>
              <a:t>Advice – </a:t>
            </a:r>
          </a:p>
          <a:p>
            <a:endParaRPr lang="en-US" sz="2000" b="1" dirty="0">
              <a:latin typeface="Arial Narrow" panose="020B0606020202030204" pitchFamily="34" charset="0"/>
            </a:endParaRPr>
          </a:p>
          <a:p>
            <a:r>
              <a:rPr lang="en-US" sz="2000" b="1" dirty="0">
                <a:latin typeface="Arial Narrow" panose="020B0606020202030204" pitchFamily="34" charset="0"/>
              </a:rPr>
              <a:t>Check that your project includes all deliverables</a:t>
            </a:r>
          </a:p>
          <a:p>
            <a:endParaRPr lang="en-US" sz="2000" b="1" dirty="0">
              <a:latin typeface="Arial Narrow" panose="020B0606020202030204" pitchFamily="34" charset="0"/>
            </a:endParaRPr>
          </a:p>
          <a:p>
            <a:r>
              <a:rPr lang="en-US" sz="2000" b="1" dirty="0">
                <a:latin typeface="Arial Narrow" panose="020B0606020202030204" pitchFamily="34" charset="0"/>
              </a:rPr>
              <a:t>Assessment connected to identified standards throughout your unit</a:t>
            </a:r>
          </a:p>
          <a:p>
            <a:endParaRPr lang="en-US" sz="2000" b="1" dirty="0">
              <a:latin typeface="Arial Narrow" panose="020B0606020202030204" pitchFamily="34" charset="0"/>
            </a:endParaRPr>
          </a:p>
          <a:p>
            <a:r>
              <a:rPr lang="en-US" sz="2000" b="1" dirty="0">
                <a:latin typeface="Arial Narrow" panose="020B0606020202030204" pitchFamily="34" charset="0"/>
              </a:rPr>
              <a:t>Your video presentation should be one of the first things that you see when you click on the link to your website – A 2-3 minute ‘elevator speech‘ introducing yourself – telling us about your website – your amazing work – and why you are a STEM Champion – your video should highlight your skills to perspective employers</a:t>
            </a:r>
          </a:p>
          <a:p>
            <a:endParaRPr lang="en-US" sz="2000" b="1" dirty="0">
              <a:latin typeface="Arial Narrow" panose="020B0606020202030204" pitchFamily="34" charset="0"/>
            </a:endParaRPr>
          </a:p>
          <a:p>
            <a:r>
              <a:rPr lang="en-US" sz="2000" b="1" dirty="0">
                <a:latin typeface="Arial Narrow" panose="020B0606020202030204" pitchFamily="34" charset="0"/>
              </a:rPr>
              <a:t>Remember to add descriptions to pictures that you submit or your written work that corresponds</a:t>
            </a:r>
          </a:p>
          <a:p>
            <a:endParaRPr lang="en-US" sz="2000" b="1" dirty="0">
              <a:latin typeface="Arial Narrow" panose="020B0606020202030204" pitchFamily="34" charset="0"/>
            </a:endParaRPr>
          </a:p>
          <a:p>
            <a:r>
              <a:rPr lang="en-US" sz="2000" b="1" dirty="0">
                <a:latin typeface="Arial Narrow" panose="020B0606020202030204" pitchFamily="34" charset="0"/>
              </a:rPr>
              <a:t>Remember to add descriptions to your identified resources – links to web content – justify your selection</a:t>
            </a:r>
          </a:p>
          <a:p>
            <a:endParaRPr lang="en-US" sz="2000" b="1" dirty="0">
              <a:latin typeface="Arial Narrow" panose="020B0606020202030204" pitchFamily="34" charset="0"/>
            </a:endParaRPr>
          </a:p>
          <a:p>
            <a:r>
              <a:rPr lang="en-US" sz="2000" b="1" dirty="0">
                <a:latin typeface="Arial Narrow" panose="020B0606020202030204" pitchFamily="34" charset="0"/>
              </a:rPr>
              <a:t>Test your links (especially if you are using a Google Site – sign out of all Google Accounts and check that everything is shared and visible)</a:t>
            </a:r>
            <a:br>
              <a:rPr lang="en-US" b="1" dirty="0">
                <a:latin typeface="Arial Narrow" panose="020B0606020202030204" pitchFamily="34" charset="0"/>
              </a:rPr>
            </a:br>
            <a:endParaRPr lang="en-US" b="1" dirty="0">
              <a:latin typeface="Arial Narrow" panose="020B0606020202030204" pitchFamily="34" charset="0"/>
            </a:endParaRPr>
          </a:p>
          <a:p>
            <a:endParaRPr lang="en-US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036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57F03C-B1C6-91F3-AC27-05E96D848F23}"/>
              </a:ext>
            </a:extLst>
          </p:cNvPr>
          <p:cNvSpPr txBox="1"/>
          <p:nvPr/>
        </p:nvSpPr>
        <p:spPr>
          <a:xfrm>
            <a:off x="1258349" y="604007"/>
            <a:ext cx="938728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i="0" dirty="0">
                <a:effectLst/>
                <a:latin typeface="Arial Narrow" panose="020B0606020202030204" pitchFamily="34" charset="0"/>
              </a:rPr>
              <a:t>K- 6 STEM Graduate Certificate</a:t>
            </a:r>
          </a:p>
          <a:p>
            <a:pPr algn="l"/>
            <a:endParaRPr lang="en-US" sz="2800" b="1" dirty="0">
              <a:latin typeface="Arial Narrow" panose="020B0606020202030204" pitchFamily="34" charset="0"/>
            </a:endParaRPr>
          </a:p>
          <a:p>
            <a:pPr algn="l"/>
            <a:r>
              <a:rPr lang="en-US" sz="2800" b="1" i="0" strike="sngStrike" dirty="0">
                <a:effectLst/>
                <a:latin typeface="Arial Narrow" panose="020B0606020202030204" pitchFamily="34" charset="0"/>
              </a:rPr>
              <a:t>Course 1: STEM 5033 or 4033 </a:t>
            </a:r>
            <a:r>
              <a:rPr lang="en-US" sz="2800" b="1" i="1" strike="sngStrike" dirty="0">
                <a:effectLst/>
                <a:latin typeface="Arial Narrow" panose="020B0606020202030204" pitchFamily="34" charset="0"/>
              </a:rPr>
              <a:t>Introduction to STEM Education</a:t>
            </a:r>
            <a:endParaRPr lang="en-US" sz="2800" b="1" i="0" strike="sngStrike" dirty="0">
              <a:effectLst/>
              <a:latin typeface="Arial Narrow" panose="020B0606020202030204" pitchFamily="34" charset="0"/>
            </a:endParaRPr>
          </a:p>
          <a:p>
            <a:pPr algn="l"/>
            <a:r>
              <a:rPr lang="en-US" sz="2800" b="1" i="0" strike="sngStrike" dirty="0">
                <a:effectLst/>
                <a:latin typeface="Arial Narrow" panose="020B0606020202030204" pitchFamily="34" charset="0"/>
              </a:rPr>
              <a:t>Course 2: STEM 5023 or 4043 </a:t>
            </a:r>
            <a:r>
              <a:rPr lang="en-US" sz="2800" b="1" i="1" strike="sngStrike" dirty="0">
                <a:effectLst/>
                <a:latin typeface="Arial Narrow" panose="020B0606020202030204" pitchFamily="34" charset="0"/>
              </a:rPr>
              <a:t>Creativity and Innovation</a:t>
            </a:r>
            <a:endParaRPr lang="en-US" sz="2800" b="1" i="0" strike="sngStrike" dirty="0">
              <a:effectLst/>
              <a:latin typeface="Arial Narrow" panose="020B0606020202030204" pitchFamily="34" charset="0"/>
            </a:endParaRPr>
          </a:p>
          <a:p>
            <a:pPr algn="l"/>
            <a:r>
              <a:rPr lang="en-US" sz="2800" b="1" i="0" dirty="0">
                <a:effectLst/>
                <a:latin typeface="Arial Narrow" panose="020B0606020202030204" pitchFamily="34" charset="0"/>
              </a:rPr>
              <a:t>Course 3: STEM 5203 </a:t>
            </a:r>
            <a:r>
              <a:rPr lang="en-US" sz="2800" b="1" i="1" dirty="0">
                <a:effectLst/>
                <a:latin typeface="Arial Narrow" panose="020B0606020202030204" pitchFamily="34" charset="0"/>
              </a:rPr>
              <a:t>Problem-Based Mathematics – Spring 2024</a:t>
            </a:r>
            <a:endParaRPr lang="en-US" sz="2800" b="1" i="0" dirty="0">
              <a:effectLst/>
              <a:latin typeface="Arial Narrow" panose="020B0606020202030204" pitchFamily="34" charset="0"/>
            </a:endParaRPr>
          </a:p>
          <a:p>
            <a:pPr algn="l"/>
            <a:r>
              <a:rPr lang="en-US" sz="2800" b="1" i="0" dirty="0">
                <a:effectLst/>
                <a:latin typeface="Arial Narrow" panose="020B0606020202030204" pitchFamily="34" charset="0"/>
              </a:rPr>
              <a:t>Course 4: STEM 5213 </a:t>
            </a:r>
            <a:r>
              <a:rPr lang="en-US" sz="2800" b="1" i="1" dirty="0">
                <a:effectLst/>
                <a:latin typeface="Arial Narrow" panose="020B0606020202030204" pitchFamily="34" charset="0"/>
              </a:rPr>
              <a:t>Problem-Based Science – Fall 2024</a:t>
            </a:r>
            <a:endParaRPr lang="en-US" sz="2800" b="1" i="0" dirty="0">
              <a:effectLst/>
              <a:latin typeface="Arial Narrow" panose="020B0606020202030204" pitchFamily="34" charset="0"/>
            </a:endParaRPr>
          </a:p>
          <a:p>
            <a:pPr algn="l"/>
            <a:r>
              <a:rPr lang="en-US" sz="2800" b="1" i="0" dirty="0">
                <a:effectLst/>
                <a:latin typeface="Arial Narrow" panose="020B0606020202030204" pitchFamily="34" charset="0"/>
              </a:rPr>
              <a:t>Course 5: CIED 5032 </a:t>
            </a:r>
            <a:r>
              <a:rPr lang="en-US" sz="2800" b="1" i="1" dirty="0">
                <a:effectLst/>
                <a:latin typeface="Arial Narrow" panose="020B0606020202030204" pitchFamily="34" charset="0"/>
              </a:rPr>
              <a:t>Curriculum Design Concepts for Teachers</a:t>
            </a:r>
          </a:p>
          <a:p>
            <a:pPr algn="l"/>
            <a:endParaRPr lang="en-US" sz="2800" b="1" i="1" dirty="0">
              <a:latin typeface="Arial Narrow" panose="020B0606020202030204" pitchFamily="34" charset="0"/>
            </a:endParaRPr>
          </a:p>
          <a:p>
            <a:pPr algn="l"/>
            <a:r>
              <a:rPr lang="en-US" sz="2800" b="1" i="0" dirty="0">
                <a:effectLst/>
                <a:latin typeface="Arial Narrow" panose="020B0606020202030204" pitchFamily="34" charset="0"/>
                <a:hlinkClick r:id="rId2"/>
              </a:rPr>
              <a:t>https://applygsie.uark.edu/apply/</a:t>
            </a:r>
            <a:endParaRPr lang="en-US" sz="2800" b="1" i="1" dirty="0">
              <a:latin typeface="Arial Narrow" panose="020B0606020202030204" pitchFamily="34" charset="0"/>
            </a:endParaRPr>
          </a:p>
          <a:p>
            <a:pPr algn="l"/>
            <a:endParaRPr lang="en-US" sz="2800" b="1" i="0" dirty="0">
              <a:effectLst/>
              <a:latin typeface="Arial Narrow" panose="020B0606020202030204" pitchFamily="34" charset="0"/>
            </a:endParaRPr>
          </a:p>
          <a:p>
            <a:endParaRPr lang="en-US" sz="28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048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2B2133-F8B1-40EB-91A2-C70EBE820E4C}"/>
              </a:ext>
            </a:extLst>
          </p:cNvPr>
          <p:cNvSpPr txBox="1"/>
          <p:nvPr/>
        </p:nvSpPr>
        <p:spPr>
          <a:xfrm>
            <a:off x="313055" y="75783"/>
            <a:ext cx="829056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latin typeface="Cooper Black" panose="0208090404030B020404" pitchFamily="18" charset="0"/>
              </a:rPr>
              <a:t>Take chances-</a:t>
            </a:r>
          </a:p>
          <a:p>
            <a:r>
              <a:rPr lang="en-US" sz="7200" dirty="0">
                <a:latin typeface="Cooper Black" panose="0208090404030B020404" pitchFamily="18" charset="0"/>
              </a:rPr>
              <a:t>Get messy-</a:t>
            </a:r>
          </a:p>
          <a:p>
            <a:r>
              <a:rPr lang="en-US" sz="7200" dirty="0">
                <a:latin typeface="Cooper Black" panose="0208090404030B020404" pitchFamily="18" charset="0"/>
              </a:rPr>
              <a:t>Make mistakes.</a:t>
            </a:r>
          </a:p>
          <a:p>
            <a:r>
              <a:rPr lang="en-US" sz="4400" dirty="0">
                <a:latin typeface="Cooper Black" panose="0208090404030B020404" pitchFamily="18" charset="0"/>
              </a:rPr>
              <a:t>Ms. Frizzle</a:t>
            </a:r>
          </a:p>
          <a:p>
            <a:endParaRPr lang="en-US" sz="4400" dirty="0">
              <a:latin typeface="Cooper Black" panose="0208090404030B0204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A806250-A835-4D41-99E1-F9FEC4B52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901" y="4071619"/>
            <a:ext cx="1056913" cy="2466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96B42AA-A9DD-4992-80EE-E0ACD1CB79F1}"/>
              </a:ext>
            </a:extLst>
          </p:cNvPr>
          <p:cNvSpPr txBox="1"/>
          <p:nvPr/>
        </p:nvSpPr>
        <p:spPr>
          <a:xfrm>
            <a:off x="3782060" y="4122375"/>
            <a:ext cx="82905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400" dirty="0">
                <a:latin typeface="Cooper Black" panose="0208090404030B020404" pitchFamily="18" charset="0"/>
              </a:rPr>
              <a:t>Be the</a:t>
            </a:r>
          </a:p>
          <a:p>
            <a:pPr algn="r"/>
            <a:r>
              <a:rPr lang="en-US" sz="5400" dirty="0">
                <a:latin typeface="Cooper Black" panose="0208090404030B020404" pitchFamily="18" charset="0"/>
              </a:rPr>
              <a:t>STEM Champion </a:t>
            </a:r>
          </a:p>
          <a:p>
            <a:pPr algn="r"/>
            <a:r>
              <a:rPr lang="en-US" sz="5400" dirty="0">
                <a:latin typeface="Cooper Black" panose="0208090404030B020404" pitchFamily="18" charset="0"/>
              </a:rPr>
              <a:t>in your school!</a:t>
            </a:r>
            <a:endParaRPr lang="en-US" sz="3200" dirty="0">
              <a:latin typeface="Cooper Black" panose="0208090404030B020404" pitchFamily="18" charset="0"/>
            </a:endParaRPr>
          </a:p>
          <a:p>
            <a:pPr algn="r"/>
            <a:endParaRPr lang="en-US" sz="3200" dirty="0">
              <a:latin typeface="Cooper Black" panose="0208090404030B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321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273</Words>
  <Application>Microsoft Office PowerPoint</Application>
  <PresentationFormat>Widescreen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Cooper Black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Vinson R. Carter</dc:creator>
  <cp:lastModifiedBy>Vinson R. Carter</cp:lastModifiedBy>
  <cp:revision>4</cp:revision>
  <dcterms:created xsi:type="dcterms:W3CDTF">2022-05-03T15:59:52Z</dcterms:created>
  <dcterms:modified xsi:type="dcterms:W3CDTF">2023-05-03T20:32:58Z</dcterms:modified>
</cp:coreProperties>
</file>