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0" r:id="rId2"/>
    <p:sldId id="329" r:id="rId3"/>
    <p:sldId id="328" r:id="rId4"/>
    <p:sldId id="326" r:id="rId5"/>
    <p:sldId id="32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3526-3C5A-5E48-5687-D713288065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57AC2F-3DAD-CC5E-7DF7-C74D6C8819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E195DF-3D1C-6F42-B367-F472FB0BAFBF}"/>
              </a:ext>
            </a:extLst>
          </p:cNvPr>
          <p:cNvSpPr>
            <a:spLocks noGrp="1"/>
          </p:cNvSpPr>
          <p:nvPr>
            <p:ph type="dt" sz="half" idx="10"/>
          </p:nvPr>
        </p:nvSpPr>
        <p:spPr/>
        <p:txBody>
          <a:bodyPr/>
          <a:lstStyle/>
          <a:p>
            <a:fld id="{44924AEF-B1B9-480B-A6F8-A2D2E1C42ECB}" type="datetimeFigureOut">
              <a:rPr lang="en-US" smtClean="0"/>
              <a:t>11/30/2023</a:t>
            </a:fld>
            <a:endParaRPr lang="en-US"/>
          </a:p>
        </p:txBody>
      </p:sp>
      <p:sp>
        <p:nvSpPr>
          <p:cNvPr id="5" name="Footer Placeholder 4">
            <a:extLst>
              <a:ext uri="{FF2B5EF4-FFF2-40B4-BE49-F238E27FC236}">
                <a16:creationId xmlns:a16="http://schemas.microsoft.com/office/drawing/2014/main" id="{71C37B51-61C1-D3A9-8DA6-87E2FC2D2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C8744-7A90-05C1-9CF4-5758C3CFDDA3}"/>
              </a:ext>
            </a:extLst>
          </p:cNvPr>
          <p:cNvSpPr>
            <a:spLocks noGrp="1"/>
          </p:cNvSpPr>
          <p:nvPr>
            <p:ph type="sldNum" sz="quarter" idx="12"/>
          </p:nvPr>
        </p:nvSpPr>
        <p:spPr/>
        <p:txBody>
          <a:bodyPr/>
          <a:lstStyle/>
          <a:p>
            <a:fld id="{19DAC3AC-ACD3-440E-A4EE-7C2F7A05F03D}" type="slidenum">
              <a:rPr lang="en-US" smtClean="0"/>
              <a:t>‹#›</a:t>
            </a:fld>
            <a:endParaRPr lang="en-US"/>
          </a:p>
        </p:txBody>
      </p:sp>
    </p:spTree>
    <p:extLst>
      <p:ext uri="{BB962C8B-B14F-4D97-AF65-F5344CB8AC3E}">
        <p14:creationId xmlns:p14="http://schemas.microsoft.com/office/powerpoint/2010/main" val="3574002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206F-FF2A-12A0-7830-CB14B4286A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CD573C-103B-E63F-FB25-E4D6FE6C54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758DD-8805-E08D-45F6-D0084702ABC6}"/>
              </a:ext>
            </a:extLst>
          </p:cNvPr>
          <p:cNvSpPr>
            <a:spLocks noGrp="1"/>
          </p:cNvSpPr>
          <p:nvPr>
            <p:ph type="dt" sz="half" idx="10"/>
          </p:nvPr>
        </p:nvSpPr>
        <p:spPr/>
        <p:txBody>
          <a:bodyPr/>
          <a:lstStyle/>
          <a:p>
            <a:fld id="{44924AEF-B1B9-480B-A6F8-A2D2E1C42ECB}" type="datetimeFigureOut">
              <a:rPr lang="en-US" smtClean="0"/>
              <a:t>11/30/2023</a:t>
            </a:fld>
            <a:endParaRPr lang="en-US"/>
          </a:p>
        </p:txBody>
      </p:sp>
      <p:sp>
        <p:nvSpPr>
          <p:cNvPr id="5" name="Footer Placeholder 4">
            <a:extLst>
              <a:ext uri="{FF2B5EF4-FFF2-40B4-BE49-F238E27FC236}">
                <a16:creationId xmlns:a16="http://schemas.microsoft.com/office/drawing/2014/main" id="{84AFF52E-50D2-BF99-C79F-2C3165CA8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DE6BC-D166-7C5B-6441-D69BE0445441}"/>
              </a:ext>
            </a:extLst>
          </p:cNvPr>
          <p:cNvSpPr>
            <a:spLocks noGrp="1"/>
          </p:cNvSpPr>
          <p:nvPr>
            <p:ph type="sldNum" sz="quarter" idx="12"/>
          </p:nvPr>
        </p:nvSpPr>
        <p:spPr/>
        <p:txBody>
          <a:bodyPr/>
          <a:lstStyle/>
          <a:p>
            <a:fld id="{19DAC3AC-ACD3-440E-A4EE-7C2F7A05F03D}" type="slidenum">
              <a:rPr lang="en-US" smtClean="0"/>
              <a:t>‹#›</a:t>
            </a:fld>
            <a:endParaRPr lang="en-US"/>
          </a:p>
        </p:txBody>
      </p:sp>
    </p:spTree>
    <p:extLst>
      <p:ext uri="{BB962C8B-B14F-4D97-AF65-F5344CB8AC3E}">
        <p14:creationId xmlns:p14="http://schemas.microsoft.com/office/powerpoint/2010/main" val="204409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3A3250-DB93-8A21-A868-3938F05321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8564BF-9917-4457-EED4-A9844BDDF8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3BBBB-63BF-710B-8E8E-EE5EDA45F5CD}"/>
              </a:ext>
            </a:extLst>
          </p:cNvPr>
          <p:cNvSpPr>
            <a:spLocks noGrp="1"/>
          </p:cNvSpPr>
          <p:nvPr>
            <p:ph type="dt" sz="half" idx="10"/>
          </p:nvPr>
        </p:nvSpPr>
        <p:spPr/>
        <p:txBody>
          <a:bodyPr/>
          <a:lstStyle/>
          <a:p>
            <a:fld id="{44924AEF-B1B9-480B-A6F8-A2D2E1C42ECB}" type="datetimeFigureOut">
              <a:rPr lang="en-US" smtClean="0"/>
              <a:t>11/30/2023</a:t>
            </a:fld>
            <a:endParaRPr lang="en-US"/>
          </a:p>
        </p:txBody>
      </p:sp>
      <p:sp>
        <p:nvSpPr>
          <p:cNvPr id="5" name="Footer Placeholder 4">
            <a:extLst>
              <a:ext uri="{FF2B5EF4-FFF2-40B4-BE49-F238E27FC236}">
                <a16:creationId xmlns:a16="http://schemas.microsoft.com/office/drawing/2014/main" id="{19130636-267A-B750-7C73-B7F710CA4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C975C-71F9-2EE7-0777-6D888DE9D843}"/>
              </a:ext>
            </a:extLst>
          </p:cNvPr>
          <p:cNvSpPr>
            <a:spLocks noGrp="1"/>
          </p:cNvSpPr>
          <p:nvPr>
            <p:ph type="sldNum" sz="quarter" idx="12"/>
          </p:nvPr>
        </p:nvSpPr>
        <p:spPr/>
        <p:txBody>
          <a:bodyPr/>
          <a:lstStyle/>
          <a:p>
            <a:fld id="{19DAC3AC-ACD3-440E-A4EE-7C2F7A05F03D}" type="slidenum">
              <a:rPr lang="en-US" smtClean="0"/>
              <a:t>‹#›</a:t>
            </a:fld>
            <a:endParaRPr lang="en-US"/>
          </a:p>
        </p:txBody>
      </p:sp>
    </p:spTree>
    <p:extLst>
      <p:ext uri="{BB962C8B-B14F-4D97-AF65-F5344CB8AC3E}">
        <p14:creationId xmlns:p14="http://schemas.microsoft.com/office/powerpoint/2010/main" val="3264064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C495-0B3A-2A86-0DCC-EFB6F806D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DF7B62-C5EA-B6FF-6F44-80DC4F5811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E1272-8A6C-879F-26CA-4CC98B29C452}"/>
              </a:ext>
            </a:extLst>
          </p:cNvPr>
          <p:cNvSpPr>
            <a:spLocks noGrp="1"/>
          </p:cNvSpPr>
          <p:nvPr>
            <p:ph type="dt" sz="half" idx="10"/>
          </p:nvPr>
        </p:nvSpPr>
        <p:spPr/>
        <p:txBody>
          <a:bodyPr/>
          <a:lstStyle/>
          <a:p>
            <a:fld id="{44924AEF-B1B9-480B-A6F8-A2D2E1C42ECB}" type="datetimeFigureOut">
              <a:rPr lang="en-US" smtClean="0"/>
              <a:t>11/30/2023</a:t>
            </a:fld>
            <a:endParaRPr lang="en-US"/>
          </a:p>
        </p:txBody>
      </p:sp>
      <p:sp>
        <p:nvSpPr>
          <p:cNvPr id="5" name="Footer Placeholder 4">
            <a:extLst>
              <a:ext uri="{FF2B5EF4-FFF2-40B4-BE49-F238E27FC236}">
                <a16:creationId xmlns:a16="http://schemas.microsoft.com/office/drawing/2014/main" id="{96A604C8-D450-E414-F1C4-33ED113B6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5B665-F2AA-8B9A-A375-0A81224165C3}"/>
              </a:ext>
            </a:extLst>
          </p:cNvPr>
          <p:cNvSpPr>
            <a:spLocks noGrp="1"/>
          </p:cNvSpPr>
          <p:nvPr>
            <p:ph type="sldNum" sz="quarter" idx="12"/>
          </p:nvPr>
        </p:nvSpPr>
        <p:spPr/>
        <p:txBody>
          <a:bodyPr/>
          <a:lstStyle/>
          <a:p>
            <a:fld id="{19DAC3AC-ACD3-440E-A4EE-7C2F7A05F03D}" type="slidenum">
              <a:rPr lang="en-US" smtClean="0"/>
              <a:t>‹#›</a:t>
            </a:fld>
            <a:endParaRPr lang="en-US"/>
          </a:p>
        </p:txBody>
      </p:sp>
    </p:spTree>
    <p:extLst>
      <p:ext uri="{BB962C8B-B14F-4D97-AF65-F5344CB8AC3E}">
        <p14:creationId xmlns:p14="http://schemas.microsoft.com/office/powerpoint/2010/main" val="209100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83AC-A083-E81A-9419-6CDA1EDC24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04A505-191A-21F0-58EE-473CC52CEE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4E0D1C-86FA-3A0B-2CBA-8038B3416FC7}"/>
              </a:ext>
            </a:extLst>
          </p:cNvPr>
          <p:cNvSpPr>
            <a:spLocks noGrp="1"/>
          </p:cNvSpPr>
          <p:nvPr>
            <p:ph type="dt" sz="half" idx="10"/>
          </p:nvPr>
        </p:nvSpPr>
        <p:spPr/>
        <p:txBody>
          <a:bodyPr/>
          <a:lstStyle/>
          <a:p>
            <a:fld id="{44924AEF-B1B9-480B-A6F8-A2D2E1C42ECB}" type="datetimeFigureOut">
              <a:rPr lang="en-US" smtClean="0"/>
              <a:t>11/30/2023</a:t>
            </a:fld>
            <a:endParaRPr lang="en-US"/>
          </a:p>
        </p:txBody>
      </p:sp>
      <p:sp>
        <p:nvSpPr>
          <p:cNvPr id="5" name="Footer Placeholder 4">
            <a:extLst>
              <a:ext uri="{FF2B5EF4-FFF2-40B4-BE49-F238E27FC236}">
                <a16:creationId xmlns:a16="http://schemas.microsoft.com/office/drawing/2014/main" id="{0E261105-F9EE-9874-25F4-203FF4769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AD68E-49D1-B9ED-E210-983000CF8334}"/>
              </a:ext>
            </a:extLst>
          </p:cNvPr>
          <p:cNvSpPr>
            <a:spLocks noGrp="1"/>
          </p:cNvSpPr>
          <p:nvPr>
            <p:ph type="sldNum" sz="quarter" idx="12"/>
          </p:nvPr>
        </p:nvSpPr>
        <p:spPr/>
        <p:txBody>
          <a:bodyPr/>
          <a:lstStyle/>
          <a:p>
            <a:fld id="{19DAC3AC-ACD3-440E-A4EE-7C2F7A05F03D}" type="slidenum">
              <a:rPr lang="en-US" smtClean="0"/>
              <a:t>‹#›</a:t>
            </a:fld>
            <a:endParaRPr lang="en-US"/>
          </a:p>
        </p:txBody>
      </p:sp>
    </p:spTree>
    <p:extLst>
      <p:ext uri="{BB962C8B-B14F-4D97-AF65-F5344CB8AC3E}">
        <p14:creationId xmlns:p14="http://schemas.microsoft.com/office/powerpoint/2010/main" val="184337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BE8F-692D-04D7-2944-A23B817961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CE43E5-52BD-D891-5C24-BE46CF3407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996BD2-A04F-71FC-E093-4D2E8A9FB1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6553AE-BBF1-B3F4-6BC0-1622E2AF28EA}"/>
              </a:ext>
            </a:extLst>
          </p:cNvPr>
          <p:cNvSpPr>
            <a:spLocks noGrp="1"/>
          </p:cNvSpPr>
          <p:nvPr>
            <p:ph type="dt" sz="half" idx="10"/>
          </p:nvPr>
        </p:nvSpPr>
        <p:spPr/>
        <p:txBody>
          <a:bodyPr/>
          <a:lstStyle/>
          <a:p>
            <a:fld id="{44924AEF-B1B9-480B-A6F8-A2D2E1C42ECB}" type="datetimeFigureOut">
              <a:rPr lang="en-US" smtClean="0"/>
              <a:t>11/30/2023</a:t>
            </a:fld>
            <a:endParaRPr lang="en-US"/>
          </a:p>
        </p:txBody>
      </p:sp>
      <p:sp>
        <p:nvSpPr>
          <p:cNvPr id="6" name="Footer Placeholder 5">
            <a:extLst>
              <a:ext uri="{FF2B5EF4-FFF2-40B4-BE49-F238E27FC236}">
                <a16:creationId xmlns:a16="http://schemas.microsoft.com/office/drawing/2014/main" id="{F9106CF9-9CF1-E092-93DD-6D5F71D5B4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59EA1-830F-8097-F5FB-A3768A164388}"/>
              </a:ext>
            </a:extLst>
          </p:cNvPr>
          <p:cNvSpPr>
            <a:spLocks noGrp="1"/>
          </p:cNvSpPr>
          <p:nvPr>
            <p:ph type="sldNum" sz="quarter" idx="12"/>
          </p:nvPr>
        </p:nvSpPr>
        <p:spPr/>
        <p:txBody>
          <a:bodyPr/>
          <a:lstStyle/>
          <a:p>
            <a:fld id="{19DAC3AC-ACD3-440E-A4EE-7C2F7A05F03D}" type="slidenum">
              <a:rPr lang="en-US" smtClean="0"/>
              <a:t>‹#›</a:t>
            </a:fld>
            <a:endParaRPr lang="en-US"/>
          </a:p>
        </p:txBody>
      </p:sp>
    </p:spTree>
    <p:extLst>
      <p:ext uri="{BB962C8B-B14F-4D97-AF65-F5344CB8AC3E}">
        <p14:creationId xmlns:p14="http://schemas.microsoft.com/office/powerpoint/2010/main" val="63936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C3D1-F443-C47F-DDF8-00F97FF99C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5068A3-25B0-727B-23BE-FCCC3AAEC0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D03608-18DC-E8C6-51F3-CC03D73614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177436-B82D-9962-FAE6-AE207DA160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D24810-0DE3-9671-DFC5-19A6488F67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9E432C-7712-5F20-B39B-5681B0B99261}"/>
              </a:ext>
            </a:extLst>
          </p:cNvPr>
          <p:cNvSpPr>
            <a:spLocks noGrp="1"/>
          </p:cNvSpPr>
          <p:nvPr>
            <p:ph type="dt" sz="half" idx="10"/>
          </p:nvPr>
        </p:nvSpPr>
        <p:spPr/>
        <p:txBody>
          <a:bodyPr/>
          <a:lstStyle/>
          <a:p>
            <a:fld id="{44924AEF-B1B9-480B-A6F8-A2D2E1C42ECB}" type="datetimeFigureOut">
              <a:rPr lang="en-US" smtClean="0"/>
              <a:t>11/30/2023</a:t>
            </a:fld>
            <a:endParaRPr lang="en-US"/>
          </a:p>
        </p:txBody>
      </p:sp>
      <p:sp>
        <p:nvSpPr>
          <p:cNvPr id="8" name="Footer Placeholder 7">
            <a:extLst>
              <a:ext uri="{FF2B5EF4-FFF2-40B4-BE49-F238E27FC236}">
                <a16:creationId xmlns:a16="http://schemas.microsoft.com/office/drawing/2014/main" id="{9BC148E5-3C50-0E62-4875-0329CD7C3F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0EE820-A04E-AA40-4A3A-A5A40E5805F4}"/>
              </a:ext>
            </a:extLst>
          </p:cNvPr>
          <p:cNvSpPr>
            <a:spLocks noGrp="1"/>
          </p:cNvSpPr>
          <p:nvPr>
            <p:ph type="sldNum" sz="quarter" idx="12"/>
          </p:nvPr>
        </p:nvSpPr>
        <p:spPr/>
        <p:txBody>
          <a:bodyPr/>
          <a:lstStyle/>
          <a:p>
            <a:fld id="{19DAC3AC-ACD3-440E-A4EE-7C2F7A05F03D}" type="slidenum">
              <a:rPr lang="en-US" smtClean="0"/>
              <a:t>‹#›</a:t>
            </a:fld>
            <a:endParaRPr lang="en-US"/>
          </a:p>
        </p:txBody>
      </p:sp>
    </p:spTree>
    <p:extLst>
      <p:ext uri="{BB962C8B-B14F-4D97-AF65-F5344CB8AC3E}">
        <p14:creationId xmlns:p14="http://schemas.microsoft.com/office/powerpoint/2010/main" val="364436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1C0D-01BF-0624-C4BD-2B55183E9E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CAB1DB-FE4A-0133-C04C-08D69AFA1866}"/>
              </a:ext>
            </a:extLst>
          </p:cNvPr>
          <p:cNvSpPr>
            <a:spLocks noGrp="1"/>
          </p:cNvSpPr>
          <p:nvPr>
            <p:ph type="dt" sz="half" idx="10"/>
          </p:nvPr>
        </p:nvSpPr>
        <p:spPr/>
        <p:txBody>
          <a:bodyPr/>
          <a:lstStyle/>
          <a:p>
            <a:fld id="{44924AEF-B1B9-480B-A6F8-A2D2E1C42ECB}" type="datetimeFigureOut">
              <a:rPr lang="en-US" smtClean="0"/>
              <a:t>11/30/2023</a:t>
            </a:fld>
            <a:endParaRPr lang="en-US"/>
          </a:p>
        </p:txBody>
      </p:sp>
      <p:sp>
        <p:nvSpPr>
          <p:cNvPr id="4" name="Footer Placeholder 3">
            <a:extLst>
              <a:ext uri="{FF2B5EF4-FFF2-40B4-BE49-F238E27FC236}">
                <a16:creationId xmlns:a16="http://schemas.microsoft.com/office/drawing/2014/main" id="{A42B88A1-0BF4-906F-E328-D5C98A43B7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D14CF1-0F61-6C76-181B-AFC53A98F344}"/>
              </a:ext>
            </a:extLst>
          </p:cNvPr>
          <p:cNvSpPr>
            <a:spLocks noGrp="1"/>
          </p:cNvSpPr>
          <p:nvPr>
            <p:ph type="sldNum" sz="quarter" idx="12"/>
          </p:nvPr>
        </p:nvSpPr>
        <p:spPr/>
        <p:txBody>
          <a:bodyPr/>
          <a:lstStyle/>
          <a:p>
            <a:fld id="{19DAC3AC-ACD3-440E-A4EE-7C2F7A05F03D}" type="slidenum">
              <a:rPr lang="en-US" smtClean="0"/>
              <a:t>‹#›</a:t>
            </a:fld>
            <a:endParaRPr lang="en-US"/>
          </a:p>
        </p:txBody>
      </p:sp>
    </p:spTree>
    <p:extLst>
      <p:ext uri="{BB962C8B-B14F-4D97-AF65-F5344CB8AC3E}">
        <p14:creationId xmlns:p14="http://schemas.microsoft.com/office/powerpoint/2010/main" val="48054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1538B-D476-136E-62E6-3D3FA755B9F3}"/>
              </a:ext>
            </a:extLst>
          </p:cNvPr>
          <p:cNvSpPr>
            <a:spLocks noGrp="1"/>
          </p:cNvSpPr>
          <p:nvPr>
            <p:ph type="dt" sz="half" idx="10"/>
          </p:nvPr>
        </p:nvSpPr>
        <p:spPr/>
        <p:txBody>
          <a:bodyPr/>
          <a:lstStyle/>
          <a:p>
            <a:fld id="{44924AEF-B1B9-480B-A6F8-A2D2E1C42ECB}" type="datetimeFigureOut">
              <a:rPr lang="en-US" smtClean="0"/>
              <a:t>11/30/2023</a:t>
            </a:fld>
            <a:endParaRPr lang="en-US"/>
          </a:p>
        </p:txBody>
      </p:sp>
      <p:sp>
        <p:nvSpPr>
          <p:cNvPr id="3" name="Footer Placeholder 2">
            <a:extLst>
              <a:ext uri="{FF2B5EF4-FFF2-40B4-BE49-F238E27FC236}">
                <a16:creationId xmlns:a16="http://schemas.microsoft.com/office/drawing/2014/main" id="{A4742D47-0E12-3B9B-A54E-65E0DAE3DD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54A40C-5CC1-8B07-0384-4D50BDBED77F}"/>
              </a:ext>
            </a:extLst>
          </p:cNvPr>
          <p:cNvSpPr>
            <a:spLocks noGrp="1"/>
          </p:cNvSpPr>
          <p:nvPr>
            <p:ph type="sldNum" sz="quarter" idx="12"/>
          </p:nvPr>
        </p:nvSpPr>
        <p:spPr/>
        <p:txBody>
          <a:bodyPr/>
          <a:lstStyle/>
          <a:p>
            <a:fld id="{19DAC3AC-ACD3-440E-A4EE-7C2F7A05F03D}" type="slidenum">
              <a:rPr lang="en-US" smtClean="0"/>
              <a:t>‹#›</a:t>
            </a:fld>
            <a:endParaRPr lang="en-US"/>
          </a:p>
        </p:txBody>
      </p:sp>
    </p:spTree>
    <p:extLst>
      <p:ext uri="{BB962C8B-B14F-4D97-AF65-F5344CB8AC3E}">
        <p14:creationId xmlns:p14="http://schemas.microsoft.com/office/powerpoint/2010/main" val="256937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C9DB8-C51C-E96D-1CE5-6BA655B65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9A98BA-9E52-F22B-5266-AE9348960E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DF547E-358F-410E-BAF8-071A17EB6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F1004-38E8-A0BF-E0DB-CEFEAA361645}"/>
              </a:ext>
            </a:extLst>
          </p:cNvPr>
          <p:cNvSpPr>
            <a:spLocks noGrp="1"/>
          </p:cNvSpPr>
          <p:nvPr>
            <p:ph type="dt" sz="half" idx="10"/>
          </p:nvPr>
        </p:nvSpPr>
        <p:spPr/>
        <p:txBody>
          <a:bodyPr/>
          <a:lstStyle/>
          <a:p>
            <a:fld id="{44924AEF-B1B9-480B-A6F8-A2D2E1C42ECB}" type="datetimeFigureOut">
              <a:rPr lang="en-US" smtClean="0"/>
              <a:t>11/30/2023</a:t>
            </a:fld>
            <a:endParaRPr lang="en-US"/>
          </a:p>
        </p:txBody>
      </p:sp>
      <p:sp>
        <p:nvSpPr>
          <p:cNvPr id="6" name="Footer Placeholder 5">
            <a:extLst>
              <a:ext uri="{FF2B5EF4-FFF2-40B4-BE49-F238E27FC236}">
                <a16:creationId xmlns:a16="http://schemas.microsoft.com/office/drawing/2014/main" id="{73F9CD1E-FCFD-B24A-C27F-F843004A3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4FECC-D5CC-C26C-D5EA-02A8436A47A4}"/>
              </a:ext>
            </a:extLst>
          </p:cNvPr>
          <p:cNvSpPr>
            <a:spLocks noGrp="1"/>
          </p:cNvSpPr>
          <p:nvPr>
            <p:ph type="sldNum" sz="quarter" idx="12"/>
          </p:nvPr>
        </p:nvSpPr>
        <p:spPr/>
        <p:txBody>
          <a:bodyPr/>
          <a:lstStyle/>
          <a:p>
            <a:fld id="{19DAC3AC-ACD3-440E-A4EE-7C2F7A05F03D}" type="slidenum">
              <a:rPr lang="en-US" smtClean="0"/>
              <a:t>‹#›</a:t>
            </a:fld>
            <a:endParaRPr lang="en-US"/>
          </a:p>
        </p:txBody>
      </p:sp>
    </p:spTree>
    <p:extLst>
      <p:ext uri="{BB962C8B-B14F-4D97-AF65-F5344CB8AC3E}">
        <p14:creationId xmlns:p14="http://schemas.microsoft.com/office/powerpoint/2010/main" val="200532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3544D-FFB3-7079-DE24-D889B40C5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353934-AEA6-FF1E-C4E7-E063295BC8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F2AADF-E5B3-6D5A-C4B4-1689CD667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BB585D-2CCC-FAAC-5DC9-AFFCCD43584C}"/>
              </a:ext>
            </a:extLst>
          </p:cNvPr>
          <p:cNvSpPr>
            <a:spLocks noGrp="1"/>
          </p:cNvSpPr>
          <p:nvPr>
            <p:ph type="dt" sz="half" idx="10"/>
          </p:nvPr>
        </p:nvSpPr>
        <p:spPr/>
        <p:txBody>
          <a:bodyPr/>
          <a:lstStyle/>
          <a:p>
            <a:fld id="{44924AEF-B1B9-480B-A6F8-A2D2E1C42ECB}" type="datetimeFigureOut">
              <a:rPr lang="en-US" smtClean="0"/>
              <a:t>11/30/2023</a:t>
            </a:fld>
            <a:endParaRPr lang="en-US"/>
          </a:p>
        </p:txBody>
      </p:sp>
      <p:sp>
        <p:nvSpPr>
          <p:cNvPr id="6" name="Footer Placeholder 5">
            <a:extLst>
              <a:ext uri="{FF2B5EF4-FFF2-40B4-BE49-F238E27FC236}">
                <a16:creationId xmlns:a16="http://schemas.microsoft.com/office/drawing/2014/main" id="{98917768-AD7E-656C-FC8D-1818AD373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A68AC-0C61-B213-2A59-59646CAA5A47}"/>
              </a:ext>
            </a:extLst>
          </p:cNvPr>
          <p:cNvSpPr>
            <a:spLocks noGrp="1"/>
          </p:cNvSpPr>
          <p:nvPr>
            <p:ph type="sldNum" sz="quarter" idx="12"/>
          </p:nvPr>
        </p:nvSpPr>
        <p:spPr/>
        <p:txBody>
          <a:bodyPr/>
          <a:lstStyle/>
          <a:p>
            <a:fld id="{19DAC3AC-ACD3-440E-A4EE-7C2F7A05F03D}" type="slidenum">
              <a:rPr lang="en-US" smtClean="0"/>
              <a:t>‹#›</a:t>
            </a:fld>
            <a:endParaRPr lang="en-US"/>
          </a:p>
        </p:txBody>
      </p:sp>
    </p:spTree>
    <p:extLst>
      <p:ext uri="{BB962C8B-B14F-4D97-AF65-F5344CB8AC3E}">
        <p14:creationId xmlns:p14="http://schemas.microsoft.com/office/powerpoint/2010/main" val="221543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952DA-265D-2045-620C-2F2AC32F4B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4A10C8-2A71-827F-F06F-947E34074B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20176-329E-77CC-A37F-3C49B83C6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24AEF-B1B9-480B-A6F8-A2D2E1C42ECB}" type="datetimeFigureOut">
              <a:rPr lang="en-US" smtClean="0"/>
              <a:t>11/30/2023</a:t>
            </a:fld>
            <a:endParaRPr lang="en-US"/>
          </a:p>
        </p:txBody>
      </p:sp>
      <p:sp>
        <p:nvSpPr>
          <p:cNvPr id="5" name="Footer Placeholder 4">
            <a:extLst>
              <a:ext uri="{FF2B5EF4-FFF2-40B4-BE49-F238E27FC236}">
                <a16:creationId xmlns:a16="http://schemas.microsoft.com/office/drawing/2014/main" id="{4919D689-D1FE-D999-07FE-CD15EA370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B32A7-B7A7-7E52-23D4-6B845F51BD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AC3AC-ACD3-440E-A4EE-7C2F7A05F03D}" type="slidenum">
              <a:rPr lang="en-US" smtClean="0"/>
              <a:t>‹#›</a:t>
            </a:fld>
            <a:endParaRPr lang="en-US"/>
          </a:p>
        </p:txBody>
      </p:sp>
    </p:spTree>
    <p:extLst>
      <p:ext uri="{BB962C8B-B14F-4D97-AF65-F5344CB8AC3E}">
        <p14:creationId xmlns:p14="http://schemas.microsoft.com/office/powerpoint/2010/main" val="1199969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https://know.make.do/"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23C84DE-7FEA-3934-1CE7-961C8FEA98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555" b="36667"/>
          <a:stretch/>
        </p:blipFill>
        <p:spPr bwMode="auto">
          <a:xfrm>
            <a:off x="370109" y="325211"/>
            <a:ext cx="7319078" cy="35507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hild playing with a cardboard car&#10;&#10;Description automatically generated">
            <a:extLst>
              <a:ext uri="{FF2B5EF4-FFF2-40B4-BE49-F238E27FC236}">
                <a16:creationId xmlns:a16="http://schemas.microsoft.com/office/drawing/2014/main" id="{284EA9B0-92D4-F5BF-7014-D4C595C06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09" y="4124129"/>
            <a:ext cx="2408659" cy="2408659"/>
          </a:xfrm>
          <a:prstGeom prst="rect">
            <a:avLst/>
          </a:prstGeom>
        </p:spPr>
      </p:pic>
      <p:pic>
        <p:nvPicPr>
          <p:cNvPr id="6" name="Picture 5" descr="A young child playing with a toy kitchen&#10;&#10;Description automatically generated">
            <a:extLst>
              <a:ext uri="{FF2B5EF4-FFF2-40B4-BE49-F238E27FC236}">
                <a16:creationId xmlns:a16="http://schemas.microsoft.com/office/drawing/2014/main" id="{5111FB9D-CD74-F912-C3B4-5518C1D6EE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6768" y="1271587"/>
            <a:ext cx="3448050" cy="4314825"/>
          </a:xfrm>
          <a:prstGeom prst="rect">
            <a:avLst/>
          </a:prstGeom>
        </p:spPr>
      </p:pic>
      <p:pic>
        <p:nvPicPr>
          <p:cNvPr id="8" name="Picture 7" descr="A group of boxes with different colored pencils&#10;&#10;Description automatically generated">
            <a:extLst>
              <a:ext uri="{FF2B5EF4-FFF2-40B4-BE49-F238E27FC236}">
                <a16:creationId xmlns:a16="http://schemas.microsoft.com/office/drawing/2014/main" id="{08B2AE6A-E459-DC4E-FB3F-DBEE30066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641" y="4152204"/>
            <a:ext cx="3140718" cy="2352507"/>
          </a:xfrm>
          <a:prstGeom prst="rect">
            <a:avLst/>
          </a:prstGeom>
        </p:spPr>
      </p:pic>
    </p:spTree>
    <p:extLst>
      <p:ext uri="{BB962C8B-B14F-4D97-AF65-F5344CB8AC3E}">
        <p14:creationId xmlns:p14="http://schemas.microsoft.com/office/powerpoint/2010/main" val="53042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makedo cardboard">
            <a:extLst>
              <a:ext uri="{FF2B5EF4-FFF2-40B4-BE49-F238E27FC236}">
                <a16:creationId xmlns:a16="http://schemas.microsoft.com/office/drawing/2014/main" id="{B28ED309-729A-23D0-DCA1-9776844E891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7775" y="3962400"/>
            <a:ext cx="280987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makedo cardboard">
            <a:extLst>
              <a:ext uri="{FF2B5EF4-FFF2-40B4-BE49-F238E27FC236}">
                <a16:creationId xmlns:a16="http://schemas.microsoft.com/office/drawing/2014/main" id="{74728FA8-67E4-ECB2-83F3-732634CE09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7852" y="1449161"/>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mage result for makedo cardboard">
            <a:extLst>
              <a:ext uri="{FF2B5EF4-FFF2-40B4-BE49-F238E27FC236}">
                <a16:creationId xmlns:a16="http://schemas.microsoft.com/office/drawing/2014/main" id="{9EE03516-3FF9-C6A8-B0D7-916F786BA20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25550" y="694353"/>
            <a:ext cx="2832100" cy="2832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D3287C-9D4A-4066-7349-19E01A4BB0CC}"/>
              </a:ext>
            </a:extLst>
          </p:cNvPr>
          <p:cNvSpPr txBox="1"/>
          <p:nvPr/>
        </p:nvSpPr>
        <p:spPr>
          <a:xfrm>
            <a:off x="5848352" y="581025"/>
            <a:ext cx="4572000" cy="584775"/>
          </a:xfrm>
          <a:prstGeom prst="rect">
            <a:avLst/>
          </a:prstGeom>
          <a:noFill/>
        </p:spPr>
        <p:txBody>
          <a:bodyPr wrap="square">
            <a:spAutoFit/>
          </a:bodyPr>
          <a:lstStyle/>
          <a:p>
            <a:r>
              <a:rPr lang="en-US" sz="3200" b="1" dirty="0">
                <a:hlinkClick r:id="rId5"/>
              </a:rPr>
              <a:t>https://know.make.do/</a:t>
            </a:r>
            <a:endParaRPr lang="en-US" sz="3200" b="1" dirty="0"/>
          </a:p>
        </p:txBody>
      </p:sp>
    </p:spTree>
    <p:extLst>
      <p:ext uri="{BB962C8B-B14F-4D97-AF65-F5344CB8AC3E}">
        <p14:creationId xmlns:p14="http://schemas.microsoft.com/office/powerpoint/2010/main" val="213273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Image result for makedo cardboard">
            <a:extLst>
              <a:ext uri="{FF2B5EF4-FFF2-40B4-BE49-F238E27FC236}">
                <a16:creationId xmlns:a16="http://schemas.microsoft.com/office/drawing/2014/main" id="{E118891F-2E5D-9F1A-41F1-4DD850D82688}"/>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51881" y="434576"/>
            <a:ext cx="3271877" cy="2695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wearing a cardboard crown&#10;&#10;Description automatically generated">
            <a:extLst>
              <a:ext uri="{FF2B5EF4-FFF2-40B4-BE49-F238E27FC236}">
                <a16:creationId xmlns:a16="http://schemas.microsoft.com/office/drawing/2014/main" id="{060255B2-4774-32D6-FA0F-B7B63D84E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95458" y="2288526"/>
            <a:ext cx="4051041" cy="3038281"/>
          </a:xfrm>
          <a:prstGeom prst="rect">
            <a:avLst/>
          </a:prstGeom>
        </p:spPr>
      </p:pic>
      <p:pic>
        <p:nvPicPr>
          <p:cNvPr id="6" name="Picture 5" descr="A person wearing a garment&#10;&#10;Description automatically generated">
            <a:extLst>
              <a:ext uri="{FF2B5EF4-FFF2-40B4-BE49-F238E27FC236}">
                <a16:creationId xmlns:a16="http://schemas.microsoft.com/office/drawing/2014/main" id="{E590BB42-AC10-8729-EB44-B62B9A601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707120" y="1430499"/>
            <a:ext cx="5329335" cy="3997001"/>
          </a:xfrm>
          <a:prstGeom prst="rect">
            <a:avLst/>
          </a:prstGeom>
        </p:spPr>
      </p:pic>
      <p:pic>
        <p:nvPicPr>
          <p:cNvPr id="10" name="Picture 9" descr="A child holding a toothbrush&#10;&#10;Description automatically generated">
            <a:extLst>
              <a:ext uri="{FF2B5EF4-FFF2-40B4-BE49-F238E27FC236}">
                <a16:creationId xmlns:a16="http://schemas.microsoft.com/office/drawing/2014/main" id="{B484BE7A-9B4A-4964-15B3-B31600AE2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40" y="3296561"/>
            <a:ext cx="3880498" cy="2910374"/>
          </a:xfrm>
          <a:prstGeom prst="rect">
            <a:avLst/>
          </a:prstGeom>
        </p:spPr>
      </p:pic>
    </p:spTree>
    <p:extLst>
      <p:ext uri="{BB962C8B-B14F-4D97-AF65-F5344CB8AC3E}">
        <p14:creationId xmlns:p14="http://schemas.microsoft.com/office/powerpoint/2010/main" val="19782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0DDD5F85-BCE1-B51C-9DE2-D973826B50C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67952" y="142292"/>
            <a:ext cx="6573416" cy="65734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8C1B254F-F784-C0B5-B4A0-5AE6D3A680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27506" y="142292"/>
            <a:ext cx="4930062" cy="6573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66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3FA4E8-2541-06B4-7457-1DF1F0B181BD}"/>
              </a:ext>
            </a:extLst>
          </p:cNvPr>
          <p:cNvSpPr txBox="1"/>
          <p:nvPr/>
        </p:nvSpPr>
        <p:spPr>
          <a:xfrm>
            <a:off x="190733" y="157177"/>
            <a:ext cx="6983816" cy="6291722"/>
          </a:xfrm>
          <a:prstGeom prst="rect">
            <a:avLst/>
          </a:prstGeom>
          <a:noFill/>
        </p:spPr>
        <p:txBody>
          <a:bodyPr wrap="square">
            <a:spAutoFit/>
          </a:bodyPr>
          <a:lstStyle/>
          <a:p>
            <a:pPr>
              <a:lnSpc>
                <a:spcPct val="107000"/>
              </a:lnSpc>
              <a:spcAft>
                <a:spcPts val="80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Scenario</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Your community is trying to revive main street.  Your class, known for creativity and innovation, has been asked to design multiple ‘living statue’ art pieces to be considered for the grand opening.</a:t>
            </a:r>
          </a:p>
          <a:p>
            <a:pPr>
              <a:lnSpc>
                <a:spcPct val="107000"/>
              </a:lnSpc>
              <a:spcAft>
                <a:spcPts val="80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Challenge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Working with a small team and using the </a:t>
            </a:r>
            <a:r>
              <a:rPr lang="en-US" sz="2000" dirty="0" err="1">
                <a:latin typeface="Calibri" panose="020F0502020204030204" pitchFamily="34" charset="0"/>
                <a:ea typeface="Calibri" panose="020F0502020204030204" pitchFamily="34" charset="0"/>
                <a:cs typeface="Times New Roman" panose="02020603050405020304" pitchFamily="18" charset="0"/>
              </a:rPr>
              <a:t>Makedo</a:t>
            </a:r>
            <a:r>
              <a:rPr lang="en-US" sz="2000" dirty="0">
                <a:latin typeface="Calibri" panose="020F0502020204030204" pitchFamily="34" charset="0"/>
                <a:ea typeface="Calibri" panose="020F0502020204030204" pitchFamily="34" charset="0"/>
                <a:cs typeface="Times New Roman" panose="02020603050405020304" pitchFamily="18" charset="0"/>
              </a:rPr>
              <a:t>® tools, Canary cutters, and cardboard, design a ‘living statue’ of a famous person.  One of the members of your team will need to be transformed into the ‘living statue’ when you present to the class. </a:t>
            </a:r>
          </a:p>
          <a:p>
            <a:pPr>
              <a:lnSpc>
                <a:spcPct val="107000"/>
              </a:lnSpc>
              <a:spcAft>
                <a:spcPts val="80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Limitations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Must use a minimum of 15 </a:t>
            </a:r>
            <a:r>
              <a:rPr lang="en-US" sz="2000" dirty="0" err="1">
                <a:latin typeface="Calibri" panose="020F0502020204030204" pitchFamily="34" charset="0"/>
                <a:ea typeface="Calibri" panose="020F0502020204030204" pitchFamily="34" charset="0"/>
                <a:cs typeface="Times New Roman" panose="02020603050405020304" pitchFamily="18" charset="0"/>
              </a:rPr>
              <a:t>Makedo</a:t>
            </a:r>
            <a:r>
              <a:rPr lang="en-US" sz="2000" dirty="0">
                <a:latin typeface="Calibri" panose="020F0502020204030204" pitchFamily="34" charset="0"/>
                <a:ea typeface="Calibri" panose="020F0502020204030204" pitchFamily="34" charset="0"/>
                <a:cs typeface="Times New Roman" panose="02020603050405020304" pitchFamily="18" charset="0"/>
              </a:rPr>
              <a:t> Screws</a:t>
            </a:r>
          </a:p>
          <a:p>
            <a:pPr marL="342900" indent="-342900">
              <a:lnSpc>
                <a:spcPct val="107000"/>
              </a:lnSpc>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Use only cardboard (although you may use markers for decoration)</a:t>
            </a:r>
          </a:p>
          <a:p>
            <a:pPr marL="342900" indent="-342900">
              <a:lnSpc>
                <a:spcPct val="107000"/>
              </a:lnSpc>
              <a:spcAft>
                <a:spcPts val="8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Must be able to remain on your partner as you move to the performance site.</a:t>
            </a:r>
          </a:p>
          <a:p>
            <a:pPr marL="342900" indent="-342900">
              <a:lnSpc>
                <a:spcPct val="107000"/>
              </a:lnSpc>
              <a:spcAft>
                <a:spcPts val="8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Time is limited, you will have 30 minutes to complete the design before we present to the mayor.</a:t>
            </a:r>
          </a:p>
        </p:txBody>
      </p:sp>
      <p:pic>
        <p:nvPicPr>
          <p:cNvPr id="7" name="Picture 6" descr="A person in a brown suit dancing on a street&#10;&#10;Description automatically generated">
            <a:extLst>
              <a:ext uri="{FF2B5EF4-FFF2-40B4-BE49-F238E27FC236}">
                <a16:creationId xmlns:a16="http://schemas.microsoft.com/office/drawing/2014/main" id="{9C572DEB-0895-7E86-1382-14A976DBCC05}"/>
              </a:ext>
            </a:extLst>
          </p:cNvPr>
          <p:cNvPicPr>
            <a:picLocks noChangeAspect="1"/>
          </p:cNvPicPr>
          <p:nvPr/>
        </p:nvPicPr>
        <p:blipFill rotWithShape="1">
          <a:blip r:embed="rId2">
            <a:extLst>
              <a:ext uri="{28A0092B-C50C-407E-A947-70E740481C1C}">
                <a14:useLocalDpi xmlns:a14="http://schemas.microsoft.com/office/drawing/2010/main" val="0"/>
              </a:ext>
            </a:extLst>
          </a:blip>
          <a:srcRect b="8028"/>
          <a:stretch/>
        </p:blipFill>
        <p:spPr>
          <a:xfrm>
            <a:off x="9504480" y="4337293"/>
            <a:ext cx="2540394" cy="2111606"/>
          </a:xfrm>
          <a:prstGeom prst="rect">
            <a:avLst/>
          </a:prstGeom>
        </p:spPr>
      </p:pic>
      <p:pic>
        <p:nvPicPr>
          <p:cNvPr id="9" name="Picture 8" descr="A person standing next to a statue&#10;&#10;Description automatically generated">
            <a:extLst>
              <a:ext uri="{FF2B5EF4-FFF2-40B4-BE49-F238E27FC236}">
                <a16:creationId xmlns:a16="http://schemas.microsoft.com/office/drawing/2014/main" id="{9C3BE6D3-8D48-BEAE-A6B9-0A926385CD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4480" y="203828"/>
            <a:ext cx="2515752" cy="4000046"/>
          </a:xfrm>
          <a:prstGeom prst="rect">
            <a:avLst/>
          </a:prstGeom>
        </p:spPr>
      </p:pic>
      <p:pic>
        <p:nvPicPr>
          <p:cNvPr id="3" name="Picture 2" descr="A person and person standing next to a statue&#10;&#10;Description automatically generated">
            <a:extLst>
              <a:ext uri="{FF2B5EF4-FFF2-40B4-BE49-F238E27FC236}">
                <a16:creationId xmlns:a16="http://schemas.microsoft.com/office/drawing/2014/main" id="{ED2E24D9-AFBB-0A20-AC8F-E54C3605C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4549" y="4896324"/>
            <a:ext cx="2217964" cy="1552575"/>
          </a:xfrm>
          <a:prstGeom prst="rect">
            <a:avLst/>
          </a:prstGeom>
        </p:spPr>
      </p:pic>
      <p:pic>
        <p:nvPicPr>
          <p:cNvPr id="2" name="Picture 2">
            <a:extLst>
              <a:ext uri="{FF2B5EF4-FFF2-40B4-BE49-F238E27FC236}">
                <a16:creationId xmlns:a16="http://schemas.microsoft.com/office/drawing/2014/main" id="{88F5C191-5AC9-B63A-269D-B76C591003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555" b="36667"/>
          <a:stretch/>
        </p:blipFill>
        <p:spPr bwMode="auto">
          <a:xfrm rot="19745456">
            <a:off x="6826892" y="3092642"/>
            <a:ext cx="2249139" cy="109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826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159</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R. Carter</dc:creator>
  <cp:lastModifiedBy>Vinson R. Carter</cp:lastModifiedBy>
  <cp:revision>2</cp:revision>
  <dcterms:created xsi:type="dcterms:W3CDTF">2023-11-27T16:08:43Z</dcterms:created>
  <dcterms:modified xsi:type="dcterms:W3CDTF">2023-11-30T14:34:21Z</dcterms:modified>
</cp:coreProperties>
</file>