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6" y="335845"/>
            <a:ext cx="11428867" cy="6370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endParaRPr lang="en-U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DC Power Source – Coin Battery (3V) –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Anode (+)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Cathode (-)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Conductors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Insulators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LED – Light Emitting Diode 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Illuminate</a:t>
            </a: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E50E0-4A52-E7DB-7D7A-0FB2A70EC9D9}"/>
              </a:ext>
            </a:extLst>
          </p:cNvPr>
          <p:cNvSpPr txBox="1"/>
          <p:nvPr/>
        </p:nvSpPr>
        <p:spPr>
          <a:xfrm>
            <a:off x="673217" y="1228397"/>
            <a:ext cx="60946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LED – Light Emitting Diode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Illuminate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A light-emitting diode (LED) is a semiconductor device that emits light when current flows through it. Electrons in the semiconductor recombine with electron holes, releasing energy in the form of photons.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6DA5EC3-4E50-A5AC-570D-1F94E47D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24" y="436305"/>
            <a:ext cx="4903715" cy="5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5A58-90DF-47F0-AB0B-CB6C6E4B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2232985"/>
            <a:ext cx="7428571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A2B5-FA44-4475-B321-37987569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414714"/>
            <a:ext cx="7057143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10</cp:revision>
  <dcterms:created xsi:type="dcterms:W3CDTF">2021-11-09T14:41:12Z</dcterms:created>
  <dcterms:modified xsi:type="dcterms:W3CDTF">2023-11-02T13:33:46Z</dcterms:modified>
</cp:coreProperties>
</file>