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23DEC-E3E2-D780-3C3B-4C97CAE6D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D730DF-CFEC-69B7-7FE8-C21C6FD16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0E0CF-876C-D724-977C-E21B1BDAC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131DC-E132-A99B-3453-4540C68FA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39730-7751-0F62-17A4-C7A17924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7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98EC2-1E4F-7127-6D1E-545C6F51B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7E84A6-10AC-C017-676E-A2415BE16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6306B-302F-E757-5F33-E0CA0A76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22EA3-5A6C-4169-800C-23C9B07AA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F0970-A52C-4648-64F6-CD5DFB6A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6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E10B1-074A-4C59-78CE-2AA1ECEEB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ACEC2B-306E-CAFA-FAB8-EA3922C03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601D6-1F02-D74B-6F85-E4DA86A7A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7441F-0A8E-9664-1329-332CE00B1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C9149-8EF7-309D-948B-CB0019765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4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22995-EFF9-D60C-BD2B-42A7CF121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8DBF1-3251-5651-416F-D5E663B48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3639D-DD79-6991-05EB-C2373536A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08DA2-71ED-BAD6-80F0-640E2C80A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070A5-62E2-EBCC-54C2-A60DE10B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6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8D84F-1950-DC4D-C091-0F6B34EC2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5BD45-B930-89CF-067F-F86C2575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D66C9-4A90-5E59-3A45-6D9F25113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1B3D5-B75F-92ED-A1AB-51187564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36436-8D4E-B556-BEC2-5CE8E3009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8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12718-1696-DF89-77B7-1656459B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1F945-97AC-4E4B-63AB-8FC7440C5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4676D-4BA0-B4F9-DF06-D394E83BE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4B688-1BB4-BAD4-AA15-DCB6FC09E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F506D-51EF-872F-174A-B7218F28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3784D-CDAA-5948-25A1-9D65F2420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7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80396-E478-46D1-C16B-F08AD16B3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439BE-CF56-957B-ABA0-6D0CE4B45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4A0B7-3EDD-538D-6C74-1F6C7A31D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9C139F-73E5-DD0B-0CF5-4AA03B856C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55E0D6-6B1C-5E6C-3B3F-8EE6A8C7DD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C70A40-21E9-B649-86BA-5D4CE2A02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5851AF-5885-E1F0-A012-67F1B64D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B93121-CAC9-F9CC-AAE7-03769B75F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4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C2E10-AEFE-5AF4-CAA9-147CC17CA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63EF40-5DE3-3CF3-A6BA-8F3A13004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C9837-F3E3-CD33-C7A6-48A2D8EF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1E6D40-CE2F-0829-482B-8A4C7148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2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8563AA-6FCF-58BE-E2FD-EDA85D760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6AD6D-7DD0-32B0-BC9F-60A1B0DFF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277D8E-1B9A-A107-441A-01B0FCE2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8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AC3DC-5131-8A4E-F01B-74C6A31F9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BA0B4-9781-F829-B667-BB70A105F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67F11-B005-7AA4-78AD-030A5AB56C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D0FF9-B154-9BD4-092F-3C4FF7BB4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33764-69FA-0856-8CB1-BE71A0BC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3D764-F9FF-34A2-2D02-96119DB5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0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97B46-E086-47D6-AED0-0658E86C6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BF63BA-4C1D-5720-0D8C-44A5513D99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4D59E-C524-31CB-9314-D26DC0EB9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0D236-BE81-5E13-02B7-210B6BF2F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A20782-AEC2-3CD7-D661-BCAC9678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7CCF2-9BAA-5F61-69AB-B04025CA9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3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23EAD9-E965-6891-FAA3-9481A88C9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73319-C6E2-164E-BCB3-CFEE6B617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A9448-0FAC-E84F-C259-8C9C55A84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DA19D9-CEE9-44F5-9FEC-C53208D2FC6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FFAAA-D5E0-51B4-69F3-A897C65C00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1FD8E-B440-B0C0-BE11-F5F7F5DBD9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E04BD8-78BC-48D1-98CD-AA5F49652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5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41D527-BDDA-97AE-D233-93793B49B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521" y="1709806"/>
            <a:ext cx="7414958" cy="343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31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8F9261E-1301-8CFC-3F33-3CBEFC87823B}"/>
              </a:ext>
            </a:extLst>
          </p:cNvPr>
          <p:cNvSpPr txBox="1"/>
          <p:nvPr/>
        </p:nvSpPr>
        <p:spPr>
          <a:xfrm>
            <a:off x="710255" y="1804146"/>
            <a:ext cx="107714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effectLst/>
              </a:rPr>
              <a:t>The International Technology and Engineering Educators Association </a:t>
            </a:r>
            <a:r>
              <a:rPr lang="en-US" sz="2800" dirty="0">
                <a:effectLst/>
              </a:rPr>
              <a:t>(ITEEA) outlines eight </a:t>
            </a:r>
            <a:r>
              <a:rPr lang="en-US" sz="2800" b="1" dirty="0">
                <a:effectLst/>
              </a:rPr>
              <a:t>Standards for Technological and Engineering Literacy (STEL) </a:t>
            </a:r>
            <a:r>
              <a:rPr lang="en-US" sz="2800" dirty="0">
                <a:effectLst/>
              </a:rPr>
              <a:t>to guide education in technology and engineering.</a:t>
            </a:r>
          </a:p>
          <a:p>
            <a:endParaRPr lang="en-US" sz="2800" dirty="0"/>
          </a:p>
          <a:p>
            <a:r>
              <a:rPr lang="en-US" sz="2800" dirty="0">
                <a:effectLst/>
              </a:rPr>
              <a:t>These standards, detailed in the 2020 publication Standards for Technological and Engineering Literacy: The Role of Technology and Engineering in STEM Education, provide a framework for fostering technological and engineering literacy across all grade levels.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4630D0-FBC6-DE9B-7F23-52CFAFE4E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72" y="666038"/>
            <a:ext cx="3371429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12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974D048-E7E4-CEF3-7019-3197AFFDD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108" y="320456"/>
            <a:ext cx="9701783" cy="621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STEL - 1 - Nature and Characteristics of Technology and Engineering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Understanding the scope, core concepts, and relationships between technology, engineering, and other disciplines.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STEL - 2 Core Concepts of Technology and Engineering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Exploring systems, processes, and resources integral to technology and engineering.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STEL - 3 -  Integration of Knowledge, Technologies, and Practices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Applying interdisciplinary knowledge and processes to solve problems and innovate.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STEL – 4 - Impacts of Technology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Analyzing the positive and negative effects of technology on individuals, society, and the environment.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5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C043E-A53D-9604-9972-8469B4788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08C62BE-C3F3-9708-69B7-414EDF264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612" y="431004"/>
            <a:ext cx="10780776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Arial" panose="020B0604020202020204" pitchFamily="34" charset="0"/>
              </a:rPr>
              <a:t>STEL - 5 -  Influence of Society on Technological Development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Examining how societal needs, values, and demands shape technological advancements.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Arial" panose="020B0604020202020204" pitchFamily="34" charset="0"/>
              </a:rPr>
              <a:t>STEL – 6 -  History of Technology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Understanding the historical development and evolution of technology and engineering.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Arial" panose="020B0604020202020204" pitchFamily="34" charset="0"/>
              </a:rPr>
              <a:t>STEL – 7 -  Design in Technology and Engineering Education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Engaging in design processes to develop solutions to problems using critical thinking and creativity.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Arial" panose="020B0604020202020204" pitchFamily="34" charset="0"/>
              </a:rPr>
              <a:t>STEL – 8 -  Applying, Maintaining, and Assessing Technological Products and Systems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Using, managing, and evaluating technological products and systems effectively and safely. </a:t>
            </a:r>
          </a:p>
        </p:txBody>
      </p:sp>
    </p:spTree>
    <p:extLst>
      <p:ext uri="{BB962C8B-B14F-4D97-AF65-F5344CB8AC3E}">
        <p14:creationId xmlns:p14="http://schemas.microsoft.com/office/powerpoint/2010/main" val="421394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80951E-034E-FF07-5976-0DE43271C8C0}"/>
              </a:ext>
            </a:extLst>
          </p:cNvPr>
          <p:cNvSpPr txBox="1"/>
          <p:nvPr/>
        </p:nvSpPr>
        <p:spPr>
          <a:xfrm>
            <a:off x="481584" y="575398"/>
            <a:ext cx="11228832" cy="5275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Standard 6: History of Technology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Grades PreK-2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A. Discuss how the way people live and work has changed throughout history because of technology.  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Grades 3-5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Create representations of the tools people made, how they cultivated food, made clothing, and built shelters to protect themselves.  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Grades 6-8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C. Compare various technologies and how they have contributed to human progress.</a:t>
            </a:r>
          </a:p>
          <a:p>
            <a:pPr lvl="1">
              <a:lnSpc>
                <a:spcPct val="107000"/>
              </a:lnSpc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D. Engage in a research and development process to simulate how inventions and innovations have evolved through systematic tests and reﬁnements.</a:t>
            </a:r>
          </a:p>
          <a:p>
            <a:pPr lvl="1">
              <a:lnSpc>
                <a:spcPct val="107000"/>
              </a:lnSpc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E. Verify how specialization of function has been at the heart of many technological improvements.</a:t>
            </a:r>
          </a:p>
          <a:p>
            <a:pPr marL="457200" marR="0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3151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372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Vinson Carter</dc:creator>
  <cp:lastModifiedBy>Vinson Carter</cp:lastModifiedBy>
  <cp:revision>2</cp:revision>
  <dcterms:created xsi:type="dcterms:W3CDTF">2025-09-24T12:58:57Z</dcterms:created>
  <dcterms:modified xsi:type="dcterms:W3CDTF">2025-09-24T13:14:50Z</dcterms:modified>
</cp:coreProperties>
</file>